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2" r:id="rId4"/>
    <p:sldId id="268" r:id="rId5"/>
    <p:sldId id="275" r:id="rId6"/>
    <p:sldId id="276" r:id="rId7"/>
    <p:sldId id="273" r:id="rId8"/>
    <p:sldId id="277" r:id="rId9"/>
    <p:sldId id="274" r:id="rId10"/>
    <p:sldId id="271" r:id="rId11"/>
    <p:sldId id="278" r:id="rId12"/>
    <p:sldId id="279" r:id="rId13"/>
    <p:sldId id="259" r:id="rId14"/>
    <p:sldId id="280" r:id="rId15"/>
  </p:sldIdLst>
  <p:sldSz cx="12192000" cy="6858000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DX국민시대" panose="02020600000000000000" pitchFamily="18" charset="-127"/>
      <p:regular r:id="rId18"/>
    </p:embeddedFont>
    <p:embeddedFont>
      <p:font typeface="THE명품고딕EB" panose="02020603020101020101" pitchFamily="18" charset="-127"/>
      <p:regular r:id="rId19"/>
    </p:embeddedFont>
    <p:embeddedFont>
      <p:font typeface="THE명품고딕M" panose="02020603020101020101" pitchFamily="18" charset="-127"/>
      <p:regular r:id="rId20"/>
    </p:embeddedFont>
    <p:embeddedFont>
      <p:font typeface="THE명품고딕R" panose="02020603020101020101" pitchFamily="18" charset="-127"/>
      <p:regular r:id="rId21"/>
    </p:embeddedFont>
    <p:embeddedFont>
      <p:font typeface="Tmon몬소리 Black" panose="02000A03000000000000" pitchFamily="2" charset="-127"/>
      <p:bold r:id="rId22"/>
    </p:embeddedFont>
    <p:embeddedFont>
      <p:font typeface="나눔스퀘어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CCFFCC"/>
    <a:srgbClr val="262626"/>
    <a:srgbClr val="FFFFFF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F6CEF5-4265-4976-8345-0E2F944BAE8C}" v="804" dt="2022-12-06T04:42:54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0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민하" userId="ca7e2c49-44f5-4398-ab11-5e92db9d27d7" providerId="ADAL" clId="{92A4B8CC-1DAF-4ACC-A637-300D4C7F4AE9}"/>
    <pc:docChg chg="undo custSel addSld delSld modSld">
      <pc:chgData name="전민하" userId="ca7e2c49-44f5-4398-ab11-5e92db9d27d7" providerId="ADAL" clId="{92A4B8CC-1DAF-4ACC-A637-300D4C7F4AE9}" dt="2022-10-03T16:07:50.551" v="2100" actId="947"/>
      <pc:docMkLst>
        <pc:docMk/>
      </pc:docMkLst>
      <pc:sldChg chg="modSp mod">
        <pc:chgData name="전민하" userId="ca7e2c49-44f5-4398-ab11-5e92db9d27d7" providerId="ADAL" clId="{92A4B8CC-1DAF-4ACC-A637-300D4C7F4AE9}" dt="2022-10-03T12:59:08.889" v="152" actId="20577"/>
        <pc:sldMkLst>
          <pc:docMk/>
          <pc:sldMk cId="1801454352" sldId="257"/>
        </pc:sldMkLst>
        <pc:spChg chg="mod">
          <ac:chgData name="전민하" userId="ca7e2c49-44f5-4398-ab11-5e92db9d27d7" providerId="ADAL" clId="{92A4B8CC-1DAF-4ACC-A637-300D4C7F4AE9}" dt="2022-10-03T12:59:08.889" v="152" actId="20577"/>
          <ac:spMkLst>
            <pc:docMk/>
            <pc:sldMk cId="1801454352" sldId="257"/>
            <ac:spMk id="6" creationId="{07AD1706-753A-B066-19FF-F84574F4A502}"/>
          </ac:spMkLst>
        </pc:spChg>
        <pc:spChg chg="mod">
          <ac:chgData name="전민하" userId="ca7e2c49-44f5-4398-ab11-5e92db9d27d7" providerId="ADAL" clId="{92A4B8CC-1DAF-4ACC-A637-300D4C7F4AE9}" dt="2022-10-03T12:58:01.068" v="38" actId="20577"/>
          <ac:spMkLst>
            <pc:docMk/>
            <pc:sldMk cId="1801454352" sldId="257"/>
            <ac:spMk id="7" creationId="{D5E43510-CC92-0B85-C3AB-5DE055FF52CD}"/>
          </ac:spMkLst>
        </pc:spChg>
      </pc:sldChg>
      <pc:sldChg chg="addSp delSp modSp mod">
        <pc:chgData name="전민하" userId="ca7e2c49-44f5-4398-ab11-5e92db9d27d7" providerId="ADAL" clId="{92A4B8CC-1DAF-4ACC-A637-300D4C7F4AE9}" dt="2022-10-03T16:06:25.141" v="2089" actId="1076"/>
        <pc:sldMkLst>
          <pc:docMk/>
          <pc:sldMk cId="1816150161" sldId="258"/>
        </pc:sldMkLst>
        <pc:spChg chg="mod">
          <ac:chgData name="전민하" userId="ca7e2c49-44f5-4398-ab11-5e92db9d27d7" providerId="ADAL" clId="{92A4B8CC-1DAF-4ACC-A637-300D4C7F4AE9}" dt="2022-10-03T16:06:25.141" v="2089" actId="1076"/>
          <ac:spMkLst>
            <pc:docMk/>
            <pc:sldMk cId="1816150161" sldId="258"/>
            <ac:spMk id="7" creationId="{5A4D3025-C346-1318-2FBB-F58484EB67A1}"/>
          </ac:spMkLst>
        </pc:spChg>
        <pc:spChg chg="add mod">
          <ac:chgData name="전민하" userId="ca7e2c49-44f5-4398-ab11-5e92db9d27d7" providerId="ADAL" clId="{92A4B8CC-1DAF-4ACC-A637-300D4C7F4AE9}" dt="2022-10-03T16:03:54.819" v="2019" actId="164"/>
          <ac:spMkLst>
            <pc:docMk/>
            <pc:sldMk cId="1816150161" sldId="258"/>
            <ac:spMk id="8" creationId="{613456EF-3AF1-838E-5478-B2F4565BC3F7}"/>
          </ac:spMkLst>
        </pc:spChg>
        <pc:spChg chg="del">
          <ac:chgData name="전민하" userId="ca7e2c49-44f5-4398-ab11-5e92db9d27d7" providerId="ADAL" clId="{92A4B8CC-1DAF-4ACC-A637-300D4C7F4AE9}" dt="2022-10-03T13:04:40.294" v="265" actId="478"/>
          <ac:spMkLst>
            <pc:docMk/>
            <pc:sldMk cId="1816150161" sldId="258"/>
            <ac:spMk id="8" creationId="{9BE5F686-04BD-065D-678D-E3E8BFF2801E}"/>
          </ac:spMkLst>
        </pc:spChg>
        <pc:spChg chg="del mod">
          <ac:chgData name="전민하" userId="ca7e2c49-44f5-4398-ab11-5e92db9d27d7" providerId="ADAL" clId="{92A4B8CC-1DAF-4ACC-A637-300D4C7F4AE9}" dt="2022-10-03T13:08:42.823" v="542" actId="478"/>
          <ac:spMkLst>
            <pc:docMk/>
            <pc:sldMk cId="1816150161" sldId="258"/>
            <ac:spMk id="9" creationId="{252E8691-8F1B-C37B-7430-D810AA5D0890}"/>
          </ac:spMkLst>
        </pc:spChg>
        <pc:spChg chg="del">
          <ac:chgData name="전민하" userId="ca7e2c49-44f5-4398-ab11-5e92db9d27d7" providerId="ADAL" clId="{92A4B8CC-1DAF-4ACC-A637-300D4C7F4AE9}" dt="2022-10-03T13:04:40.294" v="265" actId="478"/>
          <ac:spMkLst>
            <pc:docMk/>
            <pc:sldMk cId="1816150161" sldId="258"/>
            <ac:spMk id="10" creationId="{3EB675DF-69F9-30CF-7AEF-092ECFBEE87A}"/>
          </ac:spMkLst>
        </pc:spChg>
        <pc:spChg chg="del">
          <ac:chgData name="전민하" userId="ca7e2c49-44f5-4398-ab11-5e92db9d27d7" providerId="ADAL" clId="{92A4B8CC-1DAF-4ACC-A637-300D4C7F4AE9}" dt="2022-10-03T15:54:55.276" v="1418" actId="478"/>
          <ac:spMkLst>
            <pc:docMk/>
            <pc:sldMk cId="1816150161" sldId="258"/>
            <ac:spMk id="11" creationId="{0963B55E-826C-5479-631B-FED9B49422FE}"/>
          </ac:spMkLst>
        </pc:spChg>
        <pc:spChg chg="add mod">
          <ac:chgData name="전민하" userId="ca7e2c49-44f5-4398-ab11-5e92db9d27d7" providerId="ADAL" clId="{92A4B8CC-1DAF-4ACC-A637-300D4C7F4AE9}" dt="2022-10-03T16:05:13.851" v="2087" actId="20577"/>
          <ac:spMkLst>
            <pc:docMk/>
            <pc:sldMk cId="1816150161" sldId="258"/>
            <ac:spMk id="12" creationId="{308889DF-FD55-DBBF-73C6-A47441F72271}"/>
          </ac:spMkLst>
        </pc:spChg>
        <pc:grpChg chg="add mod">
          <ac:chgData name="전민하" userId="ca7e2c49-44f5-4398-ab11-5e92db9d27d7" providerId="ADAL" clId="{92A4B8CC-1DAF-4ACC-A637-300D4C7F4AE9}" dt="2022-10-03T16:04:53.266" v="2037" actId="1076"/>
          <ac:grpSpMkLst>
            <pc:docMk/>
            <pc:sldMk cId="1816150161" sldId="258"/>
            <ac:grpSpMk id="9" creationId="{7D12A36A-7A7C-C356-5CEB-9DD37E2D2016}"/>
          </ac:grpSpMkLst>
        </pc:grpChg>
        <pc:picChg chg="del">
          <ac:chgData name="전민하" userId="ca7e2c49-44f5-4398-ab11-5e92db9d27d7" providerId="ADAL" clId="{92A4B8CC-1DAF-4ACC-A637-300D4C7F4AE9}" dt="2022-10-03T15:54:55.276" v="1418" actId="478"/>
          <ac:picMkLst>
            <pc:docMk/>
            <pc:sldMk cId="1816150161" sldId="258"/>
            <ac:picMk id="3" creationId="{1CD4C954-1AAC-8084-CD54-7EF72EE2258A}"/>
          </ac:picMkLst>
        </pc:picChg>
        <pc:picChg chg="add mod">
          <ac:chgData name="전민하" userId="ca7e2c49-44f5-4398-ab11-5e92db9d27d7" providerId="ADAL" clId="{92A4B8CC-1DAF-4ACC-A637-300D4C7F4AE9}" dt="2022-10-03T16:03:54.819" v="2019" actId="164"/>
          <ac:picMkLst>
            <pc:docMk/>
            <pc:sldMk cId="1816150161" sldId="258"/>
            <ac:picMk id="5" creationId="{0525DC82-786F-C140-C197-23568F909620}"/>
          </ac:picMkLst>
        </pc:picChg>
        <pc:picChg chg="add mod">
          <ac:chgData name="전민하" userId="ca7e2c49-44f5-4398-ab11-5e92db9d27d7" providerId="ADAL" clId="{92A4B8CC-1DAF-4ACC-A637-300D4C7F4AE9}" dt="2022-10-03T16:04:53.266" v="2037" actId="1076"/>
          <ac:picMkLst>
            <pc:docMk/>
            <pc:sldMk cId="1816150161" sldId="258"/>
            <ac:picMk id="10" creationId="{9491C3C0-1ECA-8FBC-A571-C5A6A2889A22}"/>
          </ac:picMkLst>
        </pc:picChg>
        <pc:picChg chg="del">
          <ac:chgData name="전민하" userId="ca7e2c49-44f5-4398-ab11-5e92db9d27d7" providerId="ADAL" clId="{92A4B8CC-1DAF-4ACC-A637-300D4C7F4AE9}" dt="2022-10-03T15:54:55.276" v="1418" actId="478"/>
          <ac:picMkLst>
            <pc:docMk/>
            <pc:sldMk cId="1816150161" sldId="258"/>
            <ac:picMk id="13" creationId="{42920D25-761F-3C83-6923-A5F7698A00EC}"/>
          </ac:picMkLst>
        </pc:picChg>
      </pc:sldChg>
      <pc:sldChg chg="modSp mod">
        <pc:chgData name="전민하" userId="ca7e2c49-44f5-4398-ab11-5e92db9d27d7" providerId="ADAL" clId="{92A4B8CC-1DAF-4ACC-A637-300D4C7F4AE9}" dt="2022-10-03T16:02:27.719" v="1810" actId="20577"/>
        <pc:sldMkLst>
          <pc:docMk/>
          <pc:sldMk cId="978132607" sldId="259"/>
        </pc:sldMkLst>
        <pc:spChg chg="mod">
          <ac:chgData name="전민하" userId="ca7e2c49-44f5-4398-ab11-5e92db9d27d7" providerId="ADAL" clId="{92A4B8CC-1DAF-4ACC-A637-300D4C7F4AE9}" dt="2022-10-03T16:02:27.719" v="1810" actId="20577"/>
          <ac:spMkLst>
            <pc:docMk/>
            <pc:sldMk cId="978132607" sldId="259"/>
            <ac:spMk id="4" creationId="{365E4047-3B8B-05E0-A7E0-2AED86CB26E2}"/>
          </ac:spMkLst>
        </pc:spChg>
        <pc:picChg chg="mod">
          <ac:chgData name="전민하" userId="ca7e2c49-44f5-4398-ab11-5e92db9d27d7" providerId="ADAL" clId="{92A4B8CC-1DAF-4ACC-A637-300D4C7F4AE9}" dt="2022-10-03T16:01:55.979" v="1753" actId="1076"/>
          <ac:picMkLst>
            <pc:docMk/>
            <pc:sldMk cId="978132607" sldId="259"/>
            <ac:picMk id="6" creationId="{C52C7F23-6D91-C5FC-A77D-78BD7FBA859C}"/>
          </ac:picMkLst>
        </pc:picChg>
      </pc:sldChg>
      <pc:sldChg chg="addSp delSp modSp mod">
        <pc:chgData name="전민하" userId="ca7e2c49-44f5-4398-ab11-5e92db9d27d7" providerId="ADAL" clId="{92A4B8CC-1DAF-4ACC-A637-300D4C7F4AE9}" dt="2022-10-03T16:07:50.551" v="2100" actId="947"/>
        <pc:sldMkLst>
          <pc:docMk/>
          <pc:sldMk cId="2825420668" sldId="261"/>
        </pc:sldMkLst>
        <pc:spChg chg="del mod">
          <ac:chgData name="전민하" userId="ca7e2c49-44f5-4398-ab11-5e92db9d27d7" providerId="ADAL" clId="{92A4B8CC-1DAF-4ACC-A637-300D4C7F4AE9}" dt="2022-10-03T13:17:48.029" v="1035" actId="478"/>
          <ac:spMkLst>
            <pc:docMk/>
            <pc:sldMk cId="2825420668" sldId="261"/>
            <ac:spMk id="4" creationId="{3B37D107-0A35-CAA2-5F61-6096F1712354}"/>
          </ac:spMkLst>
        </pc:spChg>
        <pc:graphicFrameChg chg="add mod modGraphic">
          <ac:chgData name="전민하" userId="ca7e2c49-44f5-4398-ab11-5e92db9d27d7" providerId="ADAL" clId="{92A4B8CC-1DAF-4ACC-A637-300D4C7F4AE9}" dt="2022-10-03T13:18:49.356" v="1050" actId="1076"/>
          <ac:graphicFrameMkLst>
            <pc:docMk/>
            <pc:sldMk cId="2825420668" sldId="261"/>
            <ac:graphicFrameMk id="5" creationId="{840B2C80-D61F-F66A-0C26-DE535BE62CA0}"/>
          </ac:graphicFrameMkLst>
        </pc:graphicFrameChg>
        <pc:graphicFrameChg chg="mod modGraphic">
          <ac:chgData name="전민하" userId="ca7e2c49-44f5-4398-ab11-5e92db9d27d7" providerId="ADAL" clId="{92A4B8CC-1DAF-4ACC-A637-300D4C7F4AE9}" dt="2022-10-03T16:07:50.551" v="2100" actId="947"/>
          <ac:graphicFrameMkLst>
            <pc:docMk/>
            <pc:sldMk cId="2825420668" sldId="261"/>
            <ac:graphicFrameMk id="8" creationId="{1D5E6B07-6352-C324-63AD-367DA1F1BAB7}"/>
          </ac:graphicFrameMkLst>
        </pc:graphicFrameChg>
      </pc:sldChg>
      <pc:sldChg chg="addSp delSp modSp add del mod">
        <pc:chgData name="전민하" userId="ca7e2c49-44f5-4398-ab11-5e92db9d27d7" providerId="ADAL" clId="{92A4B8CC-1DAF-4ACC-A637-300D4C7F4AE9}" dt="2022-10-03T16:06:14.337" v="2088" actId="47"/>
        <pc:sldMkLst>
          <pc:docMk/>
          <pc:sldMk cId="1121745519" sldId="262"/>
        </pc:sldMkLst>
        <pc:spChg chg="mod">
          <ac:chgData name="전민하" userId="ca7e2c49-44f5-4398-ab11-5e92db9d27d7" providerId="ADAL" clId="{92A4B8CC-1DAF-4ACC-A637-300D4C7F4AE9}" dt="2022-10-03T13:11:17.623" v="722" actId="1076"/>
          <ac:spMkLst>
            <pc:docMk/>
            <pc:sldMk cId="1121745519" sldId="262"/>
            <ac:spMk id="4" creationId="{305EA287-B96D-EF5A-7A6E-CA4917148508}"/>
          </ac:spMkLst>
        </pc:spChg>
        <pc:spChg chg="add mod">
          <ac:chgData name="전민하" userId="ca7e2c49-44f5-4398-ab11-5e92db9d27d7" providerId="ADAL" clId="{92A4B8CC-1DAF-4ACC-A637-300D4C7F4AE9}" dt="2022-10-03T16:01:02.838" v="1618" actId="2711"/>
          <ac:spMkLst>
            <pc:docMk/>
            <pc:sldMk cId="1121745519" sldId="262"/>
            <ac:spMk id="5" creationId="{9D4170E3-3338-43C5-C0C9-3A00FB335234}"/>
          </ac:spMkLst>
        </pc:spChg>
        <pc:spChg chg="del">
          <ac:chgData name="전민하" userId="ca7e2c49-44f5-4398-ab11-5e92db9d27d7" providerId="ADAL" clId="{92A4B8CC-1DAF-4ACC-A637-300D4C7F4AE9}" dt="2022-10-03T13:11:26.105" v="724" actId="478"/>
          <ac:spMkLst>
            <pc:docMk/>
            <pc:sldMk cId="1121745519" sldId="262"/>
            <ac:spMk id="7" creationId="{5A4D3025-C346-1318-2FBB-F58484EB67A1}"/>
          </ac:spMkLst>
        </pc:spChg>
        <pc:spChg chg="del">
          <ac:chgData name="전민하" userId="ca7e2c49-44f5-4398-ab11-5e92db9d27d7" providerId="ADAL" clId="{92A4B8CC-1DAF-4ACC-A637-300D4C7F4AE9}" dt="2022-10-03T13:11:21.071" v="723" actId="478"/>
          <ac:spMkLst>
            <pc:docMk/>
            <pc:sldMk cId="1121745519" sldId="262"/>
            <ac:spMk id="8" creationId="{9BE5F686-04BD-065D-678D-E3E8BFF2801E}"/>
          </ac:spMkLst>
        </pc:spChg>
        <pc:spChg chg="del">
          <ac:chgData name="전민하" userId="ca7e2c49-44f5-4398-ab11-5e92db9d27d7" providerId="ADAL" clId="{92A4B8CC-1DAF-4ACC-A637-300D4C7F4AE9}" dt="2022-10-03T13:11:26.105" v="724" actId="478"/>
          <ac:spMkLst>
            <pc:docMk/>
            <pc:sldMk cId="1121745519" sldId="262"/>
            <ac:spMk id="9" creationId="{252E8691-8F1B-C37B-7430-D810AA5D0890}"/>
          </ac:spMkLst>
        </pc:spChg>
        <pc:spChg chg="del">
          <ac:chgData name="전민하" userId="ca7e2c49-44f5-4398-ab11-5e92db9d27d7" providerId="ADAL" clId="{92A4B8CC-1DAF-4ACC-A637-300D4C7F4AE9}" dt="2022-10-03T13:11:21.071" v="723" actId="478"/>
          <ac:spMkLst>
            <pc:docMk/>
            <pc:sldMk cId="1121745519" sldId="262"/>
            <ac:spMk id="10" creationId="{3EB675DF-69F9-30CF-7AEF-092ECFBEE87A}"/>
          </ac:spMkLst>
        </pc:spChg>
        <pc:spChg chg="del">
          <ac:chgData name="전민하" userId="ca7e2c49-44f5-4398-ab11-5e92db9d27d7" providerId="ADAL" clId="{92A4B8CC-1DAF-4ACC-A637-300D4C7F4AE9}" dt="2022-10-03T13:11:21.071" v="723" actId="478"/>
          <ac:spMkLst>
            <pc:docMk/>
            <pc:sldMk cId="1121745519" sldId="262"/>
            <ac:spMk id="11" creationId="{0963B55E-826C-5479-631B-FED9B49422FE}"/>
          </ac:spMkLst>
        </pc:spChg>
        <pc:picChg chg="del">
          <ac:chgData name="전민하" userId="ca7e2c49-44f5-4398-ab11-5e92db9d27d7" providerId="ADAL" clId="{92A4B8CC-1DAF-4ACC-A637-300D4C7F4AE9}" dt="2022-10-03T13:11:21.071" v="723" actId="478"/>
          <ac:picMkLst>
            <pc:docMk/>
            <pc:sldMk cId="1121745519" sldId="262"/>
            <ac:picMk id="3" creationId="{1CD4C954-1AAC-8084-CD54-7EF72EE2258A}"/>
          </ac:picMkLst>
        </pc:picChg>
        <pc:picChg chg="add mod">
          <ac:chgData name="전민하" userId="ca7e2c49-44f5-4398-ab11-5e92db9d27d7" providerId="ADAL" clId="{92A4B8CC-1DAF-4ACC-A637-300D4C7F4AE9}" dt="2022-10-03T16:00:26.825" v="1578" actId="1076"/>
          <ac:picMkLst>
            <pc:docMk/>
            <pc:sldMk cId="1121745519" sldId="262"/>
            <ac:picMk id="3" creationId="{5C704F8A-65D8-CA0F-6B81-868F45224DD0}"/>
          </ac:picMkLst>
        </pc:picChg>
        <pc:picChg chg="del">
          <ac:chgData name="전민하" userId="ca7e2c49-44f5-4398-ab11-5e92db9d27d7" providerId="ADAL" clId="{92A4B8CC-1DAF-4ACC-A637-300D4C7F4AE9}" dt="2022-10-03T13:11:21.071" v="723" actId="478"/>
          <ac:picMkLst>
            <pc:docMk/>
            <pc:sldMk cId="1121745519" sldId="262"/>
            <ac:picMk id="13" creationId="{42920D25-761F-3C83-6923-A5F7698A00EC}"/>
          </ac:picMkLst>
        </pc:picChg>
      </pc:sldChg>
    </pc:docChg>
  </pc:docChgLst>
  <pc:docChgLst>
    <pc:chgData name="전민하" userId="ca7e2c49-44f5-4398-ab11-5e92db9d27d7" providerId="ADAL" clId="{0435785C-6DC6-460B-ADCE-C4C245D88543}"/>
    <pc:docChg chg="undo custSel addSld delSld modSld">
      <pc:chgData name="전민하" userId="ca7e2c49-44f5-4398-ab11-5e92db9d27d7" providerId="ADAL" clId="{0435785C-6DC6-460B-ADCE-C4C245D88543}" dt="2022-11-22T08:18:39.129" v="2194" actId="5793"/>
      <pc:docMkLst>
        <pc:docMk/>
      </pc:docMkLst>
      <pc:sldChg chg="modSp mod">
        <pc:chgData name="전민하" userId="ca7e2c49-44f5-4398-ab11-5e92db9d27d7" providerId="ADAL" clId="{0435785C-6DC6-460B-ADCE-C4C245D88543}" dt="2022-11-22T08:18:39.129" v="2194" actId="5793"/>
        <pc:sldMkLst>
          <pc:docMk/>
          <pc:sldMk cId="1801454352" sldId="257"/>
        </pc:sldMkLst>
        <pc:graphicFrameChg chg="mod modGraphic">
          <ac:chgData name="전민하" userId="ca7e2c49-44f5-4398-ab11-5e92db9d27d7" providerId="ADAL" clId="{0435785C-6DC6-460B-ADCE-C4C245D88543}" dt="2022-11-22T08:18:39.129" v="2194" actId="5793"/>
          <ac:graphicFrameMkLst>
            <pc:docMk/>
            <pc:sldMk cId="1801454352" sldId="257"/>
            <ac:graphicFrameMk id="2" creationId="{E9D8A637-EA37-B038-4809-D7394A8D8050}"/>
          </ac:graphicFrameMkLst>
        </pc:graphicFrameChg>
      </pc:sldChg>
      <pc:sldChg chg="modSp mod">
        <pc:chgData name="전민하" userId="ca7e2c49-44f5-4398-ab11-5e92db9d27d7" providerId="ADAL" clId="{0435785C-6DC6-460B-ADCE-C4C245D88543}" dt="2022-11-22T08:13:16.069" v="2187" actId="20577"/>
        <pc:sldMkLst>
          <pc:docMk/>
          <pc:sldMk cId="978132607" sldId="259"/>
        </pc:sldMkLst>
        <pc:spChg chg="mod">
          <ac:chgData name="전민하" userId="ca7e2c49-44f5-4398-ab11-5e92db9d27d7" providerId="ADAL" clId="{0435785C-6DC6-460B-ADCE-C4C245D88543}" dt="2022-11-22T08:13:16.069" v="2187" actId="20577"/>
          <ac:spMkLst>
            <pc:docMk/>
            <pc:sldMk cId="978132607" sldId="259"/>
            <ac:spMk id="4" creationId="{365E4047-3B8B-05E0-A7E0-2AED86CB26E2}"/>
          </ac:spMkLst>
        </pc:spChg>
      </pc:sldChg>
      <pc:sldChg chg="modSp mod">
        <pc:chgData name="전민하" userId="ca7e2c49-44f5-4398-ab11-5e92db9d27d7" providerId="ADAL" clId="{0435785C-6DC6-460B-ADCE-C4C245D88543}" dt="2022-11-22T04:58:16.025" v="2013" actId="14100"/>
        <pc:sldMkLst>
          <pc:docMk/>
          <pc:sldMk cId="2825420668" sldId="261"/>
        </pc:sldMkLst>
        <pc:graphicFrameChg chg="mod modGraphic">
          <ac:chgData name="전민하" userId="ca7e2c49-44f5-4398-ab11-5e92db9d27d7" providerId="ADAL" clId="{0435785C-6DC6-460B-ADCE-C4C245D88543}" dt="2022-11-22T04:58:16.025" v="2013" actId="14100"/>
          <ac:graphicFrameMkLst>
            <pc:docMk/>
            <pc:sldMk cId="2825420668" sldId="261"/>
            <ac:graphicFrameMk id="8" creationId="{1D5E6B07-6352-C324-63AD-367DA1F1BAB7}"/>
          </ac:graphicFrameMkLst>
        </pc:graphicFrameChg>
      </pc:sldChg>
      <pc:sldChg chg="delSp del mod">
        <pc:chgData name="전민하" userId="ca7e2c49-44f5-4398-ab11-5e92db9d27d7" providerId="ADAL" clId="{0435785C-6DC6-460B-ADCE-C4C245D88543}" dt="2022-11-22T08:15:53.846" v="2188" actId="47"/>
        <pc:sldMkLst>
          <pc:docMk/>
          <pc:sldMk cId="1078481782" sldId="263"/>
        </pc:sldMkLst>
        <pc:spChg chg="del">
          <ac:chgData name="전민하" userId="ca7e2c49-44f5-4398-ab11-5e92db9d27d7" providerId="ADAL" clId="{0435785C-6DC6-460B-ADCE-C4C245D88543}" dt="2022-11-22T04:54:47.483" v="1625" actId="478"/>
          <ac:spMkLst>
            <pc:docMk/>
            <pc:sldMk cId="1078481782" sldId="263"/>
            <ac:spMk id="15" creationId="{EC119AE1-B56C-3047-9C0F-2B48AFCEA27A}"/>
          </ac:spMkLst>
        </pc:spChg>
        <pc:spChg chg="del">
          <ac:chgData name="전민하" userId="ca7e2c49-44f5-4398-ab11-5e92db9d27d7" providerId="ADAL" clId="{0435785C-6DC6-460B-ADCE-C4C245D88543}" dt="2022-11-22T04:54:47.483" v="1625" actId="478"/>
          <ac:spMkLst>
            <pc:docMk/>
            <pc:sldMk cId="1078481782" sldId="263"/>
            <ac:spMk id="16" creationId="{2559A4AC-0E57-E360-647E-BDBA396A2F00}"/>
          </ac:spMkLst>
        </pc:spChg>
        <pc:spChg chg="del">
          <ac:chgData name="전민하" userId="ca7e2c49-44f5-4398-ab11-5e92db9d27d7" providerId="ADAL" clId="{0435785C-6DC6-460B-ADCE-C4C245D88543}" dt="2022-11-22T04:54:47.483" v="1625" actId="478"/>
          <ac:spMkLst>
            <pc:docMk/>
            <pc:sldMk cId="1078481782" sldId="263"/>
            <ac:spMk id="17" creationId="{F6363C00-ED40-CC2C-F977-7E1DF337261C}"/>
          </ac:spMkLst>
        </pc:spChg>
        <pc:spChg chg="del">
          <ac:chgData name="전민하" userId="ca7e2c49-44f5-4398-ab11-5e92db9d27d7" providerId="ADAL" clId="{0435785C-6DC6-460B-ADCE-C4C245D88543}" dt="2022-11-22T04:54:47.483" v="1625" actId="478"/>
          <ac:spMkLst>
            <pc:docMk/>
            <pc:sldMk cId="1078481782" sldId="263"/>
            <ac:spMk id="18" creationId="{1BCA3608-6E29-0041-69B5-B136BAED3EEC}"/>
          </ac:spMkLst>
        </pc:spChg>
        <pc:grpChg chg="del">
          <ac:chgData name="전민하" userId="ca7e2c49-44f5-4398-ab11-5e92db9d27d7" providerId="ADAL" clId="{0435785C-6DC6-460B-ADCE-C4C245D88543}" dt="2022-11-22T04:54:47.483" v="1625" actId="478"/>
          <ac:grpSpMkLst>
            <pc:docMk/>
            <pc:sldMk cId="1078481782" sldId="263"/>
            <ac:grpSpMk id="14" creationId="{01D2E4F0-0F3F-74B1-C2A5-C70C419A44AF}"/>
          </ac:grpSpMkLst>
        </pc:grpChg>
        <pc:picChg chg="del">
          <ac:chgData name="전민하" userId="ca7e2c49-44f5-4398-ab11-5e92db9d27d7" providerId="ADAL" clId="{0435785C-6DC6-460B-ADCE-C4C245D88543}" dt="2022-11-22T04:54:49.266" v="1626" actId="478"/>
          <ac:picMkLst>
            <pc:docMk/>
            <pc:sldMk cId="1078481782" sldId="263"/>
            <ac:picMk id="3" creationId="{55D1F22B-0B2A-E08E-8721-BFA464F06DDE}"/>
          </ac:picMkLst>
        </pc:picChg>
        <pc:picChg chg="del">
          <ac:chgData name="전민하" userId="ca7e2c49-44f5-4398-ab11-5e92db9d27d7" providerId="ADAL" clId="{0435785C-6DC6-460B-ADCE-C4C245D88543}" dt="2022-11-22T04:54:47.483" v="1625" actId="478"/>
          <ac:picMkLst>
            <pc:docMk/>
            <pc:sldMk cId="1078481782" sldId="263"/>
            <ac:picMk id="10" creationId="{7394E60B-A689-F664-1862-A5132AC8859D}"/>
          </ac:picMkLst>
        </pc:picChg>
      </pc:sldChg>
      <pc:sldChg chg="addSp delSp modSp mod">
        <pc:chgData name="전민하" userId="ca7e2c49-44f5-4398-ab11-5e92db9d27d7" providerId="ADAL" clId="{0435785C-6DC6-460B-ADCE-C4C245D88543}" dt="2022-11-22T04:59:26.435" v="2019" actId="1076"/>
        <pc:sldMkLst>
          <pc:docMk/>
          <pc:sldMk cId="2570668072" sldId="266"/>
        </pc:sldMkLst>
        <pc:spChg chg="mod">
          <ac:chgData name="전민하" userId="ca7e2c49-44f5-4398-ab11-5e92db9d27d7" providerId="ADAL" clId="{0435785C-6DC6-460B-ADCE-C4C245D88543}" dt="2022-11-22T04:54:37.594" v="1624" actId="20577"/>
          <ac:spMkLst>
            <pc:docMk/>
            <pc:sldMk cId="2570668072" sldId="266"/>
            <ac:spMk id="7" creationId="{5A4D3025-C346-1318-2FBB-F58484EB67A1}"/>
          </ac:spMkLst>
        </pc:spChg>
        <pc:spChg chg="mod">
          <ac:chgData name="전민하" userId="ca7e2c49-44f5-4398-ab11-5e92db9d27d7" providerId="ADAL" clId="{0435785C-6DC6-460B-ADCE-C4C245D88543}" dt="2022-11-22T04:45:19.614" v="734" actId="164"/>
          <ac:spMkLst>
            <pc:docMk/>
            <pc:sldMk cId="2570668072" sldId="266"/>
            <ac:spMk id="8" creationId="{B7A5CA11-6088-FD93-817F-A3C67CB447A0}"/>
          </ac:spMkLst>
        </pc:spChg>
        <pc:spChg chg="add mod">
          <ac:chgData name="전민하" userId="ca7e2c49-44f5-4398-ab11-5e92db9d27d7" providerId="ADAL" clId="{0435785C-6DC6-460B-ADCE-C4C245D88543}" dt="2022-11-22T04:59:26.435" v="2019" actId="1076"/>
          <ac:spMkLst>
            <pc:docMk/>
            <pc:sldMk cId="2570668072" sldId="266"/>
            <ac:spMk id="10" creationId="{2E479A8B-CF22-FDAD-B014-BBFCBB344B95}"/>
          </ac:spMkLst>
        </pc:spChg>
        <pc:spChg chg="add mod">
          <ac:chgData name="전민하" userId="ca7e2c49-44f5-4398-ab11-5e92db9d27d7" providerId="ADAL" clId="{0435785C-6DC6-460B-ADCE-C4C245D88543}" dt="2022-11-22T04:59:26.435" v="2019" actId="1076"/>
          <ac:spMkLst>
            <pc:docMk/>
            <pc:sldMk cId="2570668072" sldId="266"/>
            <ac:spMk id="11" creationId="{BF435250-B88E-5325-A379-7D2C7F7B9FBD}"/>
          </ac:spMkLst>
        </pc:spChg>
        <pc:spChg chg="add mod">
          <ac:chgData name="전민하" userId="ca7e2c49-44f5-4398-ab11-5e92db9d27d7" providerId="ADAL" clId="{0435785C-6DC6-460B-ADCE-C4C245D88543}" dt="2022-11-22T04:49:18.664" v="1114" actId="14100"/>
          <ac:spMkLst>
            <pc:docMk/>
            <pc:sldMk cId="2570668072" sldId="266"/>
            <ac:spMk id="12" creationId="{11EDA2BD-E517-80A9-02AA-F52790267CB2}"/>
          </ac:spMkLst>
        </pc:spChg>
        <pc:spChg chg="del">
          <ac:chgData name="전민하" userId="ca7e2c49-44f5-4398-ab11-5e92db9d27d7" providerId="ADAL" clId="{0435785C-6DC6-460B-ADCE-C4C245D88543}" dt="2022-11-22T04:45:32.910" v="739" actId="478"/>
          <ac:spMkLst>
            <pc:docMk/>
            <pc:sldMk cId="2570668072" sldId="266"/>
            <ac:spMk id="18" creationId="{A149308D-5414-2A4C-FE2A-E43059D1470F}"/>
          </ac:spMkLst>
        </pc:spChg>
        <pc:grpChg chg="add mod">
          <ac:chgData name="전민하" userId="ca7e2c49-44f5-4398-ab11-5e92db9d27d7" providerId="ADAL" clId="{0435785C-6DC6-460B-ADCE-C4C245D88543}" dt="2022-11-22T04:46:47.167" v="956" actId="1076"/>
          <ac:grpSpMkLst>
            <pc:docMk/>
            <pc:sldMk cId="2570668072" sldId="266"/>
            <ac:grpSpMk id="2" creationId="{0FBFFCFC-5191-C599-AD91-5F590BC1268E}"/>
          </ac:grpSpMkLst>
        </pc:grpChg>
        <pc:picChg chg="add mod modCrop">
          <ac:chgData name="전민하" userId="ca7e2c49-44f5-4398-ab11-5e92db9d27d7" providerId="ADAL" clId="{0435785C-6DC6-460B-ADCE-C4C245D88543}" dt="2022-11-22T04:47:43.473" v="968" actId="1076"/>
          <ac:picMkLst>
            <pc:docMk/>
            <pc:sldMk cId="2570668072" sldId="266"/>
            <ac:picMk id="4" creationId="{CC4EE9DB-E52A-4A40-C969-12B769348976}"/>
          </ac:picMkLst>
        </pc:picChg>
        <pc:picChg chg="add mod modCrop">
          <ac:chgData name="전민하" userId="ca7e2c49-44f5-4398-ab11-5e92db9d27d7" providerId="ADAL" clId="{0435785C-6DC6-460B-ADCE-C4C245D88543}" dt="2022-11-22T04:48:04.694" v="975" actId="1076"/>
          <ac:picMkLst>
            <pc:docMk/>
            <pc:sldMk cId="2570668072" sldId="266"/>
            <ac:picMk id="9" creationId="{7E8FFD77-94F4-2773-5B43-E6C1AF25422B}"/>
          </ac:picMkLst>
        </pc:picChg>
        <pc:picChg chg="del">
          <ac:chgData name="전민하" userId="ca7e2c49-44f5-4398-ab11-5e92db9d27d7" providerId="ADAL" clId="{0435785C-6DC6-460B-ADCE-C4C245D88543}" dt="2022-11-22T04:45:32.910" v="739" actId="478"/>
          <ac:picMkLst>
            <pc:docMk/>
            <pc:sldMk cId="2570668072" sldId="266"/>
            <ac:picMk id="15" creationId="{E335A5F0-370E-DFCB-2ECF-C17B15F32F94}"/>
          </ac:picMkLst>
        </pc:picChg>
        <pc:picChg chg="mod">
          <ac:chgData name="전민하" userId="ca7e2c49-44f5-4398-ab11-5e92db9d27d7" providerId="ADAL" clId="{0435785C-6DC6-460B-ADCE-C4C245D88543}" dt="2022-11-22T04:45:25.532" v="737" actId="1076"/>
          <ac:picMkLst>
            <pc:docMk/>
            <pc:sldMk cId="2570668072" sldId="266"/>
            <ac:picMk id="17" creationId="{827E145B-9E88-6802-045D-D5EAA4DB670A}"/>
          </ac:picMkLst>
        </pc:picChg>
        <pc:picChg chg="del">
          <ac:chgData name="전민하" userId="ca7e2c49-44f5-4398-ab11-5e92db9d27d7" providerId="ADAL" clId="{0435785C-6DC6-460B-ADCE-C4C245D88543}" dt="2022-11-22T04:44:45.678" v="648" actId="478"/>
          <ac:picMkLst>
            <pc:docMk/>
            <pc:sldMk cId="2570668072" sldId="266"/>
            <ac:picMk id="20" creationId="{4A35B4CC-3047-2A8D-3CF2-3474D89A236F}"/>
          </ac:picMkLst>
        </pc:picChg>
      </pc:sldChg>
      <pc:sldChg chg="addSp delSp modSp mod">
        <pc:chgData name="전민하" userId="ca7e2c49-44f5-4398-ab11-5e92db9d27d7" providerId="ADAL" clId="{0435785C-6DC6-460B-ADCE-C4C245D88543}" dt="2022-11-22T08:16:15.976" v="2191" actId="1076"/>
        <pc:sldMkLst>
          <pc:docMk/>
          <pc:sldMk cId="3845745743" sldId="268"/>
        </pc:sldMkLst>
        <pc:spChg chg="mod">
          <ac:chgData name="전민하" userId="ca7e2c49-44f5-4398-ab11-5e92db9d27d7" providerId="ADAL" clId="{0435785C-6DC6-460B-ADCE-C4C245D88543}" dt="2022-11-22T04:41:35.997" v="421" actId="20577"/>
          <ac:spMkLst>
            <pc:docMk/>
            <pc:sldMk cId="3845745743" sldId="268"/>
            <ac:spMk id="7" creationId="{5A4D3025-C346-1318-2FBB-F58484EB67A1}"/>
          </ac:spMkLst>
        </pc:spChg>
        <pc:spChg chg="del">
          <ac:chgData name="전민하" userId="ca7e2c49-44f5-4398-ab11-5e92db9d27d7" providerId="ADAL" clId="{0435785C-6DC6-460B-ADCE-C4C245D88543}" dt="2022-11-22T04:39:41.366" v="170" actId="478"/>
          <ac:spMkLst>
            <pc:docMk/>
            <pc:sldMk cId="3845745743" sldId="268"/>
            <ac:spMk id="22" creationId="{0A0AF46D-65A8-5C60-8B24-65CEAC0DA142}"/>
          </ac:spMkLst>
        </pc:spChg>
        <pc:spChg chg="mod">
          <ac:chgData name="전민하" userId="ca7e2c49-44f5-4398-ab11-5e92db9d27d7" providerId="ADAL" clId="{0435785C-6DC6-460B-ADCE-C4C245D88543}" dt="2022-11-22T08:16:15.976" v="2191" actId="1076"/>
          <ac:spMkLst>
            <pc:docMk/>
            <pc:sldMk cId="3845745743" sldId="268"/>
            <ac:spMk id="23" creationId="{53237331-577E-C84D-F525-844BD7333B90}"/>
          </ac:spMkLst>
        </pc:spChg>
        <pc:picChg chg="add mod">
          <ac:chgData name="전민하" userId="ca7e2c49-44f5-4398-ab11-5e92db9d27d7" providerId="ADAL" clId="{0435785C-6DC6-460B-ADCE-C4C245D88543}" dt="2022-11-22T08:16:15.976" v="2191" actId="1076"/>
          <ac:picMkLst>
            <pc:docMk/>
            <pc:sldMk cId="3845745743" sldId="268"/>
            <ac:picMk id="4" creationId="{3E49A9EB-C4A8-E92B-D278-90631421480E}"/>
          </ac:picMkLst>
        </pc:picChg>
        <pc:picChg chg="del">
          <ac:chgData name="전민하" userId="ca7e2c49-44f5-4398-ab11-5e92db9d27d7" providerId="ADAL" clId="{0435785C-6DC6-460B-ADCE-C4C245D88543}" dt="2022-11-22T04:39:41.366" v="170" actId="478"/>
          <ac:picMkLst>
            <pc:docMk/>
            <pc:sldMk cId="3845745743" sldId="268"/>
            <ac:picMk id="9" creationId="{3B95F925-9686-DA21-EFDC-0D1BD6C4BA38}"/>
          </ac:picMkLst>
        </pc:picChg>
        <pc:picChg chg="del">
          <ac:chgData name="전민하" userId="ca7e2c49-44f5-4398-ab11-5e92db9d27d7" providerId="ADAL" clId="{0435785C-6DC6-460B-ADCE-C4C245D88543}" dt="2022-11-22T04:39:41.366" v="170" actId="478"/>
          <ac:picMkLst>
            <pc:docMk/>
            <pc:sldMk cId="3845745743" sldId="268"/>
            <ac:picMk id="11" creationId="{AFABDE74-9CD0-EC61-1300-E8B71A890E5B}"/>
          </ac:picMkLst>
        </pc:picChg>
      </pc:sldChg>
      <pc:sldChg chg="addSp delSp modSp mod">
        <pc:chgData name="전민하" userId="ca7e2c49-44f5-4398-ab11-5e92db9d27d7" providerId="ADAL" clId="{0435785C-6DC6-460B-ADCE-C4C245D88543}" dt="2022-11-22T04:43:52.251" v="615" actId="20577"/>
        <pc:sldMkLst>
          <pc:docMk/>
          <pc:sldMk cId="533786788" sldId="269"/>
        </pc:sldMkLst>
        <pc:spChg chg="mod">
          <ac:chgData name="전민하" userId="ca7e2c49-44f5-4398-ab11-5e92db9d27d7" providerId="ADAL" clId="{0435785C-6DC6-460B-ADCE-C4C245D88543}" dt="2022-11-22T04:43:32.433" v="555" actId="20577"/>
          <ac:spMkLst>
            <pc:docMk/>
            <pc:sldMk cId="533786788" sldId="269"/>
            <ac:spMk id="7" creationId="{5A4D3025-C346-1318-2FBB-F58484EB67A1}"/>
          </ac:spMkLst>
        </pc:spChg>
        <pc:spChg chg="mod">
          <ac:chgData name="전민하" userId="ca7e2c49-44f5-4398-ab11-5e92db9d27d7" providerId="ADAL" clId="{0435785C-6DC6-460B-ADCE-C4C245D88543}" dt="2022-11-22T04:43:52.251" v="615" actId="20577"/>
          <ac:spMkLst>
            <pc:docMk/>
            <pc:sldMk cId="533786788" sldId="269"/>
            <ac:spMk id="12" creationId="{4CD9058B-B982-360B-38FE-A53466778281}"/>
          </ac:spMkLst>
        </pc:spChg>
        <pc:spChg chg="mod">
          <ac:chgData name="전민하" userId="ca7e2c49-44f5-4398-ab11-5e92db9d27d7" providerId="ADAL" clId="{0435785C-6DC6-460B-ADCE-C4C245D88543}" dt="2022-11-22T04:42:25.922" v="474" actId="1076"/>
          <ac:spMkLst>
            <pc:docMk/>
            <pc:sldMk cId="533786788" sldId="269"/>
            <ac:spMk id="13" creationId="{3A2F1BA8-EA6E-052D-F654-9A5EFE7986CC}"/>
          </ac:spMkLst>
        </pc:spChg>
        <pc:picChg chg="add mod">
          <ac:chgData name="전민하" userId="ca7e2c49-44f5-4398-ab11-5e92db9d27d7" providerId="ADAL" clId="{0435785C-6DC6-460B-ADCE-C4C245D88543}" dt="2022-11-22T04:42:20.961" v="473" actId="1076"/>
          <ac:picMkLst>
            <pc:docMk/>
            <pc:sldMk cId="533786788" sldId="269"/>
            <ac:picMk id="4" creationId="{3B381898-7EA1-5DBB-0A35-1DD7B4254510}"/>
          </ac:picMkLst>
        </pc:picChg>
        <pc:picChg chg="add mod">
          <ac:chgData name="전민하" userId="ca7e2c49-44f5-4398-ab11-5e92db9d27d7" providerId="ADAL" clId="{0435785C-6DC6-460B-ADCE-C4C245D88543}" dt="2022-11-22T04:42:14.672" v="470" actId="14100"/>
          <ac:picMkLst>
            <pc:docMk/>
            <pc:sldMk cId="533786788" sldId="269"/>
            <ac:picMk id="8" creationId="{13D312E9-D68B-6BC0-542A-DCED6F3CA788}"/>
          </ac:picMkLst>
        </pc:picChg>
        <pc:picChg chg="del">
          <ac:chgData name="전민하" userId="ca7e2c49-44f5-4398-ab11-5e92db9d27d7" providerId="ADAL" clId="{0435785C-6DC6-460B-ADCE-C4C245D88543}" dt="2022-11-22T04:42:00.057" v="465" actId="478"/>
          <ac:picMkLst>
            <pc:docMk/>
            <pc:sldMk cId="533786788" sldId="269"/>
            <ac:picMk id="9" creationId="{023E0B95-97C1-1537-7441-889030D08122}"/>
          </ac:picMkLst>
        </pc:picChg>
        <pc:picChg chg="del">
          <ac:chgData name="전민하" userId="ca7e2c49-44f5-4398-ab11-5e92db9d27d7" providerId="ADAL" clId="{0435785C-6DC6-460B-ADCE-C4C245D88543}" dt="2022-11-22T04:42:00.057" v="465" actId="478"/>
          <ac:picMkLst>
            <pc:docMk/>
            <pc:sldMk cId="533786788" sldId="269"/>
            <ac:picMk id="11" creationId="{A2B6F8EA-DAC4-0CD3-FE69-2C27BCFB700C}"/>
          </ac:picMkLst>
        </pc:picChg>
      </pc:sldChg>
      <pc:sldChg chg="addSp delSp modSp add mod">
        <pc:chgData name="전민하" userId="ca7e2c49-44f5-4398-ab11-5e92db9d27d7" providerId="ADAL" clId="{0435785C-6DC6-460B-ADCE-C4C245D88543}" dt="2022-11-22T07:37:46.766" v="2031" actId="20577"/>
        <pc:sldMkLst>
          <pc:docMk/>
          <pc:sldMk cId="1753991530" sldId="270"/>
        </pc:sldMkLst>
        <pc:spChg chg="mod">
          <ac:chgData name="전민하" userId="ca7e2c49-44f5-4398-ab11-5e92db9d27d7" providerId="ADAL" clId="{0435785C-6DC6-460B-ADCE-C4C245D88543}" dt="2022-11-22T04:53:27.277" v="1511" actId="20577"/>
          <ac:spMkLst>
            <pc:docMk/>
            <pc:sldMk cId="1753991530" sldId="270"/>
            <ac:spMk id="7" creationId="{5A4D3025-C346-1318-2FBB-F58484EB67A1}"/>
          </ac:spMkLst>
        </pc:spChg>
        <pc:spChg chg="del">
          <ac:chgData name="전민하" userId="ca7e2c49-44f5-4398-ab11-5e92db9d27d7" providerId="ADAL" clId="{0435785C-6DC6-460B-ADCE-C4C245D88543}" dt="2022-11-22T04:52:37.136" v="1394" actId="478"/>
          <ac:spMkLst>
            <pc:docMk/>
            <pc:sldMk cId="1753991530" sldId="270"/>
            <ac:spMk id="10" creationId="{2E479A8B-CF22-FDAD-B014-BBFCBB344B95}"/>
          </ac:spMkLst>
        </pc:spChg>
        <pc:spChg chg="mod">
          <ac:chgData name="전민하" userId="ca7e2c49-44f5-4398-ab11-5e92db9d27d7" providerId="ADAL" clId="{0435785C-6DC6-460B-ADCE-C4C245D88543}" dt="2022-11-22T04:52:55.567" v="1425" actId="20577"/>
          <ac:spMkLst>
            <pc:docMk/>
            <pc:sldMk cId="1753991530" sldId="270"/>
            <ac:spMk id="11" creationId="{BF435250-B88E-5325-A379-7D2C7F7B9FBD}"/>
          </ac:spMkLst>
        </pc:spChg>
        <pc:spChg chg="del">
          <ac:chgData name="전민하" userId="ca7e2c49-44f5-4398-ab11-5e92db9d27d7" providerId="ADAL" clId="{0435785C-6DC6-460B-ADCE-C4C245D88543}" dt="2022-11-22T04:52:39.033" v="1395" actId="478"/>
          <ac:spMkLst>
            <pc:docMk/>
            <pc:sldMk cId="1753991530" sldId="270"/>
            <ac:spMk id="12" creationId="{11EDA2BD-E517-80A9-02AA-F52790267CB2}"/>
          </ac:spMkLst>
        </pc:spChg>
        <pc:spChg chg="add mod">
          <ac:chgData name="전민하" userId="ca7e2c49-44f5-4398-ab11-5e92db9d27d7" providerId="ADAL" clId="{0435785C-6DC6-460B-ADCE-C4C245D88543}" dt="2022-11-22T07:37:46.766" v="2031" actId="20577"/>
          <ac:spMkLst>
            <pc:docMk/>
            <pc:sldMk cId="1753991530" sldId="270"/>
            <ac:spMk id="16" creationId="{FEEE6635-3775-E7CF-9C31-E7F8F2457E9B}"/>
          </ac:spMkLst>
        </pc:spChg>
        <pc:grpChg chg="del">
          <ac:chgData name="전민하" userId="ca7e2c49-44f5-4398-ab11-5e92db9d27d7" providerId="ADAL" clId="{0435785C-6DC6-460B-ADCE-C4C245D88543}" dt="2022-11-22T04:52:33.236" v="1392" actId="478"/>
          <ac:grpSpMkLst>
            <pc:docMk/>
            <pc:sldMk cId="1753991530" sldId="270"/>
            <ac:grpSpMk id="2" creationId="{0FBFFCFC-5191-C599-AD91-5F590BC1268E}"/>
          </ac:grpSpMkLst>
        </pc:grpChg>
        <pc:grpChg chg="add mod">
          <ac:chgData name="전민하" userId="ca7e2c49-44f5-4398-ab11-5e92db9d27d7" providerId="ADAL" clId="{0435785C-6DC6-460B-ADCE-C4C245D88543}" dt="2022-11-22T04:53:09.352" v="1430" actId="1076"/>
          <ac:grpSpMkLst>
            <pc:docMk/>
            <pc:sldMk cId="1753991530" sldId="270"/>
            <ac:grpSpMk id="15" creationId="{21C59708-4FA2-F8C9-CE60-DDC11D3458CD}"/>
          </ac:grpSpMkLst>
        </pc:grpChg>
        <pc:grpChg chg="add mod">
          <ac:chgData name="전민하" userId="ca7e2c49-44f5-4398-ab11-5e92db9d27d7" providerId="ADAL" clId="{0435785C-6DC6-460B-ADCE-C4C245D88543}" dt="2022-11-22T04:54:05.140" v="1608" actId="1076"/>
          <ac:grpSpMkLst>
            <pc:docMk/>
            <pc:sldMk cId="1753991530" sldId="270"/>
            <ac:grpSpMk id="18" creationId="{317562BC-B34C-C59D-82CF-0F9FB2211516}"/>
          </ac:grpSpMkLst>
        </pc:grpChg>
        <pc:picChg chg="del">
          <ac:chgData name="전민하" userId="ca7e2c49-44f5-4398-ab11-5e92db9d27d7" providerId="ADAL" clId="{0435785C-6DC6-460B-ADCE-C4C245D88543}" dt="2022-11-22T04:52:37.136" v="1394" actId="478"/>
          <ac:picMkLst>
            <pc:docMk/>
            <pc:sldMk cId="1753991530" sldId="270"/>
            <ac:picMk id="4" creationId="{CC4EE9DB-E52A-4A40-C969-12B769348976}"/>
          </ac:picMkLst>
        </pc:picChg>
        <pc:picChg chg="add del mod">
          <ac:chgData name="전민하" userId="ca7e2c49-44f5-4398-ab11-5e92db9d27d7" providerId="ADAL" clId="{0435785C-6DC6-460B-ADCE-C4C245D88543}" dt="2022-11-22T04:51:14.151" v="1212" actId="478"/>
          <ac:picMkLst>
            <pc:docMk/>
            <pc:sldMk cId="1753991530" sldId="270"/>
            <ac:picMk id="6" creationId="{CBCBFCBB-EF56-A537-2C52-AFB3106A3D72}"/>
          </ac:picMkLst>
        </pc:picChg>
        <pc:picChg chg="mod">
          <ac:chgData name="전민하" userId="ca7e2c49-44f5-4398-ab11-5e92db9d27d7" providerId="ADAL" clId="{0435785C-6DC6-460B-ADCE-C4C245D88543}" dt="2022-11-22T04:52:46.913" v="1397" actId="164"/>
          <ac:picMkLst>
            <pc:docMk/>
            <pc:sldMk cId="1753991530" sldId="270"/>
            <ac:picMk id="9" creationId="{7E8FFD77-94F4-2773-5B43-E6C1AF25422B}"/>
          </ac:picMkLst>
        </pc:picChg>
        <pc:picChg chg="add mod">
          <ac:chgData name="전민하" userId="ca7e2c49-44f5-4398-ab11-5e92db9d27d7" providerId="ADAL" clId="{0435785C-6DC6-460B-ADCE-C4C245D88543}" dt="2022-11-22T04:54:02.906" v="1607" actId="164"/>
          <ac:picMkLst>
            <pc:docMk/>
            <pc:sldMk cId="1753991530" sldId="270"/>
            <ac:picMk id="14" creationId="{B612401D-14F3-DBD7-1AD8-A7A9BFFE1592}"/>
          </ac:picMkLst>
        </pc:picChg>
      </pc:sldChg>
    </pc:docChg>
  </pc:docChgLst>
  <pc:docChgLst>
    <pc:chgData name="전민하" userId="ca7e2c49-44f5-4398-ab11-5e92db9d27d7" providerId="ADAL" clId="{7610CC47-512C-42B8-8B1F-F53504E371D5}"/>
    <pc:docChg chg="custSel addSld modSld">
      <pc:chgData name="전민하" userId="ca7e2c49-44f5-4398-ab11-5e92db9d27d7" providerId="ADAL" clId="{7610CC47-512C-42B8-8B1F-F53504E371D5}" dt="2022-10-18T03:14:46.883" v="1792" actId="1076"/>
      <pc:docMkLst>
        <pc:docMk/>
      </pc:docMkLst>
      <pc:sldChg chg="modSp mod">
        <pc:chgData name="전민하" userId="ca7e2c49-44f5-4398-ab11-5e92db9d27d7" providerId="ADAL" clId="{7610CC47-512C-42B8-8B1F-F53504E371D5}" dt="2022-10-17T15:21:49.166" v="16" actId="1076"/>
        <pc:sldMkLst>
          <pc:docMk/>
          <pc:sldMk cId="2956449561" sldId="256"/>
        </pc:sldMkLst>
        <pc:spChg chg="mod">
          <ac:chgData name="전민하" userId="ca7e2c49-44f5-4398-ab11-5e92db9d27d7" providerId="ADAL" clId="{7610CC47-512C-42B8-8B1F-F53504E371D5}" dt="2022-10-17T15:21:49.166" v="16" actId="1076"/>
          <ac:spMkLst>
            <pc:docMk/>
            <pc:sldMk cId="2956449561" sldId="256"/>
            <ac:spMk id="4" creationId="{64F7DB1D-39B7-7552-B346-D43749A90106}"/>
          </ac:spMkLst>
        </pc:spChg>
      </pc:sldChg>
      <pc:sldChg chg="delSp modSp mod">
        <pc:chgData name="전민하" userId="ca7e2c49-44f5-4398-ab11-5e92db9d27d7" providerId="ADAL" clId="{7610CC47-512C-42B8-8B1F-F53504E371D5}" dt="2022-10-17T15:23:55.117" v="195" actId="5793"/>
        <pc:sldMkLst>
          <pc:docMk/>
          <pc:sldMk cId="1801454352" sldId="257"/>
        </pc:sldMkLst>
        <pc:grpChg chg="del">
          <ac:chgData name="전민하" userId="ca7e2c49-44f5-4398-ab11-5e92db9d27d7" providerId="ADAL" clId="{7610CC47-512C-42B8-8B1F-F53504E371D5}" dt="2022-10-17T15:23:51.532" v="192" actId="478"/>
          <ac:grpSpMkLst>
            <pc:docMk/>
            <pc:sldMk cId="1801454352" sldId="257"/>
            <ac:grpSpMk id="14" creationId="{9597CB8F-DCAE-F447-DFA5-C1185D621F6B}"/>
          </ac:grpSpMkLst>
        </pc:grpChg>
        <pc:graphicFrameChg chg="mod modGraphic">
          <ac:chgData name="전민하" userId="ca7e2c49-44f5-4398-ab11-5e92db9d27d7" providerId="ADAL" clId="{7610CC47-512C-42B8-8B1F-F53504E371D5}" dt="2022-10-17T15:23:55.117" v="195" actId="5793"/>
          <ac:graphicFrameMkLst>
            <pc:docMk/>
            <pc:sldMk cId="1801454352" sldId="257"/>
            <ac:graphicFrameMk id="2" creationId="{E9D8A637-EA37-B038-4809-D7394A8D8050}"/>
          </ac:graphicFrameMkLst>
        </pc:graphicFrameChg>
      </pc:sldChg>
      <pc:sldChg chg="addSp delSp modSp mod">
        <pc:chgData name="전민하" userId="ca7e2c49-44f5-4398-ab11-5e92db9d27d7" providerId="ADAL" clId="{7610CC47-512C-42B8-8B1F-F53504E371D5}" dt="2022-10-17T15:29:44.175" v="545" actId="14100"/>
        <pc:sldMkLst>
          <pc:docMk/>
          <pc:sldMk cId="1816150161" sldId="258"/>
        </pc:sldMkLst>
        <pc:spChg chg="mod">
          <ac:chgData name="전민하" userId="ca7e2c49-44f5-4398-ab11-5e92db9d27d7" providerId="ADAL" clId="{7610CC47-512C-42B8-8B1F-F53504E371D5}" dt="2022-10-17T15:26:02.927" v="382" actId="20577"/>
          <ac:spMkLst>
            <pc:docMk/>
            <pc:sldMk cId="1816150161" sldId="258"/>
            <ac:spMk id="7" creationId="{5A4D3025-C346-1318-2FBB-F58484EB67A1}"/>
          </ac:spMkLst>
        </pc:spChg>
        <pc:spChg chg="add mod">
          <ac:chgData name="전민하" userId="ca7e2c49-44f5-4398-ab11-5e92db9d27d7" providerId="ADAL" clId="{7610CC47-512C-42B8-8B1F-F53504E371D5}" dt="2022-10-17T15:28:38.834" v="519" actId="164"/>
          <ac:spMkLst>
            <pc:docMk/>
            <pc:sldMk cId="1816150161" sldId="258"/>
            <ac:spMk id="13" creationId="{CAA64704-ADB6-2ABC-083E-34E0F832B2B8}"/>
          </ac:spMkLst>
        </pc:spChg>
        <pc:spChg chg="add mod">
          <ac:chgData name="전민하" userId="ca7e2c49-44f5-4398-ab11-5e92db9d27d7" providerId="ADAL" clId="{7610CC47-512C-42B8-8B1F-F53504E371D5}" dt="2022-10-17T15:28:43.086" v="520" actId="164"/>
          <ac:spMkLst>
            <pc:docMk/>
            <pc:sldMk cId="1816150161" sldId="258"/>
            <ac:spMk id="14" creationId="{C6B29F1D-074A-5204-BCFD-8E5A76065EBF}"/>
          </ac:spMkLst>
        </pc:spChg>
        <pc:spChg chg="add mod">
          <ac:chgData name="전민하" userId="ca7e2c49-44f5-4398-ab11-5e92db9d27d7" providerId="ADAL" clId="{7610CC47-512C-42B8-8B1F-F53504E371D5}" dt="2022-10-17T15:29:44.175" v="545" actId="14100"/>
          <ac:spMkLst>
            <pc:docMk/>
            <pc:sldMk cId="1816150161" sldId="258"/>
            <ac:spMk id="17" creationId="{B468D277-AAA9-17B9-A847-6B282EA03EC8}"/>
          </ac:spMkLst>
        </pc:spChg>
        <pc:grpChg chg="add mod">
          <ac:chgData name="전민하" userId="ca7e2c49-44f5-4398-ab11-5e92db9d27d7" providerId="ADAL" clId="{7610CC47-512C-42B8-8B1F-F53504E371D5}" dt="2022-10-17T15:28:55.314" v="525" actId="1076"/>
          <ac:grpSpMkLst>
            <pc:docMk/>
            <pc:sldMk cId="1816150161" sldId="258"/>
            <ac:grpSpMk id="15" creationId="{2B1877FA-CF67-183F-F7F1-AC1A6AF3FF6E}"/>
          </ac:grpSpMkLst>
        </pc:grpChg>
        <pc:grpChg chg="add mod">
          <ac:chgData name="전민하" userId="ca7e2c49-44f5-4398-ab11-5e92db9d27d7" providerId="ADAL" clId="{7610CC47-512C-42B8-8B1F-F53504E371D5}" dt="2022-10-17T15:28:55.314" v="525" actId="1076"/>
          <ac:grpSpMkLst>
            <pc:docMk/>
            <pc:sldMk cId="1816150161" sldId="258"/>
            <ac:grpSpMk id="16" creationId="{35976840-E503-90E1-696A-4E2FA5FE334F}"/>
          </ac:grpSpMkLst>
        </pc:grpChg>
        <pc:picChg chg="del">
          <ac:chgData name="전민하" userId="ca7e2c49-44f5-4398-ab11-5e92db9d27d7" providerId="ADAL" clId="{7610CC47-512C-42B8-8B1F-F53504E371D5}" dt="2022-10-17T15:25:53.494" v="349" actId="478"/>
          <ac:picMkLst>
            <pc:docMk/>
            <pc:sldMk cId="1816150161" sldId="258"/>
            <ac:picMk id="3" creationId="{BF571665-4B34-2809-79F2-DE831D7DED22}"/>
          </ac:picMkLst>
        </pc:picChg>
        <pc:picChg chg="add mod">
          <ac:chgData name="전민하" userId="ca7e2c49-44f5-4398-ab11-5e92db9d27d7" providerId="ADAL" clId="{7610CC47-512C-42B8-8B1F-F53504E371D5}" dt="2022-10-17T15:28:38.834" v="519" actId="164"/>
          <ac:picMkLst>
            <pc:docMk/>
            <pc:sldMk cId="1816150161" sldId="258"/>
            <ac:picMk id="5" creationId="{46BC042F-668F-3C2D-8EA3-9B701DF36C6A}"/>
          </ac:picMkLst>
        </pc:picChg>
        <pc:picChg chg="del">
          <ac:chgData name="전민하" userId="ca7e2c49-44f5-4398-ab11-5e92db9d27d7" providerId="ADAL" clId="{7610CC47-512C-42B8-8B1F-F53504E371D5}" dt="2022-10-17T15:25:53.494" v="349" actId="478"/>
          <ac:picMkLst>
            <pc:docMk/>
            <pc:sldMk cId="1816150161" sldId="258"/>
            <ac:picMk id="8" creationId="{D54BF60B-E154-A62F-57DB-CA234867A461}"/>
          </ac:picMkLst>
        </pc:picChg>
        <pc:picChg chg="add mod">
          <ac:chgData name="전민하" userId="ca7e2c49-44f5-4398-ab11-5e92db9d27d7" providerId="ADAL" clId="{7610CC47-512C-42B8-8B1F-F53504E371D5}" dt="2022-10-17T15:29:40.473" v="544" actId="14100"/>
          <ac:picMkLst>
            <pc:docMk/>
            <pc:sldMk cId="1816150161" sldId="258"/>
            <ac:picMk id="10" creationId="{B8E47C54-2E95-E446-73FD-493BB3895287}"/>
          </ac:picMkLst>
        </pc:picChg>
        <pc:picChg chg="add mod">
          <ac:chgData name="전민하" userId="ca7e2c49-44f5-4398-ab11-5e92db9d27d7" providerId="ADAL" clId="{7610CC47-512C-42B8-8B1F-F53504E371D5}" dt="2022-10-17T15:28:43.086" v="520" actId="164"/>
          <ac:picMkLst>
            <pc:docMk/>
            <pc:sldMk cId="1816150161" sldId="258"/>
            <ac:picMk id="12" creationId="{6933E985-3C50-5CDC-7B64-0914115C0128}"/>
          </ac:picMkLst>
        </pc:picChg>
      </pc:sldChg>
      <pc:sldChg chg="modSp mod">
        <pc:chgData name="전민하" userId="ca7e2c49-44f5-4398-ab11-5e92db9d27d7" providerId="ADAL" clId="{7610CC47-512C-42B8-8B1F-F53504E371D5}" dt="2022-10-17T15:36:02.359" v="1027" actId="20577"/>
        <pc:sldMkLst>
          <pc:docMk/>
          <pc:sldMk cId="978132607" sldId="259"/>
        </pc:sldMkLst>
        <pc:spChg chg="mod">
          <ac:chgData name="전민하" userId="ca7e2c49-44f5-4398-ab11-5e92db9d27d7" providerId="ADAL" clId="{7610CC47-512C-42B8-8B1F-F53504E371D5}" dt="2022-10-17T15:36:02.359" v="1027" actId="20577"/>
          <ac:spMkLst>
            <pc:docMk/>
            <pc:sldMk cId="978132607" sldId="259"/>
            <ac:spMk id="4" creationId="{365E4047-3B8B-05E0-A7E0-2AED86CB26E2}"/>
          </ac:spMkLst>
        </pc:spChg>
      </pc:sldChg>
      <pc:sldChg chg="modSp mod">
        <pc:chgData name="전민하" userId="ca7e2c49-44f5-4398-ab11-5e92db9d27d7" providerId="ADAL" clId="{7610CC47-512C-42B8-8B1F-F53504E371D5}" dt="2022-10-17T15:39:25.480" v="1278" actId="947"/>
        <pc:sldMkLst>
          <pc:docMk/>
          <pc:sldMk cId="2825420668" sldId="261"/>
        </pc:sldMkLst>
        <pc:graphicFrameChg chg="mod modGraphic">
          <ac:chgData name="전민하" userId="ca7e2c49-44f5-4398-ab11-5e92db9d27d7" providerId="ADAL" clId="{7610CC47-512C-42B8-8B1F-F53504E371D5}" dt="2022-10-17T15:36:44.715" v="1146" actId="6549"/>
          <ac:graphicFrameMkLst>
            <pc:docMk/>
            <pc:sldMk cId="2825420668" sldId="261"/>
            <ac:graphicFrameMk id="5" creationId="{840B2C80-D61F-F66A-0C26-DE535BE62CA0}"/>
          </ac:graphicFrameMkLst>
        </pc:graphicFrameChg>
        <pc:graphicFrameChg chg="mod modGraphic">
          <ac:chgData name="전민하" userId="ca7e2c49-44f5-4398-ab11-5e92db9d27d7" providerId="ADAL" clId="{7610CC47-512C-42B8-8B1F-F53504E371D5}" dt="2022-10-17T15:39:25.480" v="1278" actId="947"/>
          <ac:graphicFrameMkLst>
            <pc:docMk/>
            <pc:sldMk cId="2825420668" sldId="261"/>
            <ac:graphicFrameMk id="8" creationId="{1D5E6B07-6352-C324-63AD-367DA1F1BAB7}"/>
          </ac:graphicFrameMkLst>
        </pc:graphicFrameChg>
      </pc:sldChg>
      <pc:sldChg chg="addSp delSp modSp mod">
        <pc:chgData name="전민하" userId="ca7e2c49-44f5-4398-ab11-5e92db9d27d7" providerId="ADAL" clId="{7610CC47-512C-42B8-8B1F-F53504E371D5}" dt="2022-10-17T15:33:14.544" v="619" actId="1076"/>
        <pc:sldMkLst>
          <pc:docMk/>
          <pc:sldMk cId="3763668230" sldId="262"/>
        </pc:sldMkLst>
        <pc:spChg chg="mod">
          <ac:chgData name="전민하" userId="ca7e2c49-44f5-4398-ab11-5e92db9d27d7" providerId="ADAL" clId="{7610CC47-512C-42B8-8B1F-F53504E371D5}" dt="2022-10-17T15:32:52.725" v="612" actId="20577"/>
          <ac:spMkLst>
            <pc:docMk/>
            <pc:sldMk cId="3763668230" sldId="262"/>
            <ac:spMk id="7" creationId="{5A4D3025-C346-1318-2FBB-F58484EB67A1}"/>
          </ac:spMkLst>
        </pc:spChg>
        <pc:grpChg chg="del">
          <ac:chgData name="전민하" userId="ca7e2c49-44f5-4398-ab11-5e92db9d27d7" providerId="ADAL" clId="{7610CC47-512C-42B8-8B1F-F53504E371D5}" dt="2022-10-17T15:30:43.458" v="579" actId="478"/>
          <ac:grpSpMkLst>
            <pc:docMk/>
            <pc:sldMk cId="3763668230" sldId="262"/>
            <ac:grpSpMk id="11" creationId="{069EFA44-9000-53ED-CB5C-22C3AA1C11C5}"/>
          </ac:grpSpMkLst>
        </pc:grpChg>
        <pc:grpChg chg="mod">
          <ac:chgData name="전민하" userId="ca7e2c49-44f5-4398-ab11-5e92db9d27d7" providerId="ADAL" clId="{7610CC47-512C-42B8-8B1F-F53504E371D5}" dt="2022-10-17T15:33:14.544" v="619" actId="1076"/>
          <ac:grpSpMkLst>
            <pc:docMk/>
            <pc:sldMk cId="3763668230" sldId="262"/>
            <ac:grpSpMk id="16" creationId="{4E13116C-DD23-9AD6-E85A-BF7A957683BC}"/>
          </ac:grpSpMkLst>
        </pc:grpChg>
        <pc:picChg chg="add del mod">
          <ac:chgData name="전민하" userId="ca7e2c49-44f5-4398-ab11-5e92db9d27d7" providerId="ADAL" clId="{7610CC47-512C-42B8-8B1F-F53504E371D5}" dt="2022-10-17T15:31:44.258" v="581" actId="478"/>
          <ac:picMkLst>
            <pc:docMk/>
            <pc:sldMk cId="3763668230" sldId="262"/>
            <ac:picMk id="5" creationId="{8AAE6217-D5AE-CC63-71AE-32A5291E21C2}"/>
          </ac:picMkLst>
        </pc:picChg>
        <pc:picChg chg="add mod">
          <ac:chgData name="전민하" userId="ca7e2c49-44f5-4398-ab11-5e92db9d27d7" providerId="ADAL" clId="{7610CC47-512C-42B8-8B1F-F53504E371D5}" dt="2022-10-17T15:33:06.250" v="617" actId="1076"/>
          <ac:picMkLst>
            <pc:docMk/>
            <pc:sldMk cId="3763668230" sldId="262"/>
            <ac:picMk id="9" creationId="{3B25DA8C-F051-62A6-8A78-CA1E646FEE36}"/>
          </ac:picMkLst>
        </pc:picChg>
        <pc:picChg chg="add mod">
          <ac:chgData name="전민하" userId="ca7e2c49-44f5-4398-ab11-5e92db9d27d7" providerId="ADAL" clId="{7610CC47-512C-42B8-8B1F-F53504E371D5}" dt="2022-10-17T15:33:04.744" v="616" actId="1076"/>
          <ac:picMkLst>
            <pc:docMk/>
            <pc:sldMk cId="3763668230" sldId="262"/>
            <ac:picMk id="13" creationId="{0E63CBF9-A6DD-43D1-EA29-26F944B78873}"/>
          </ac:picMkLst>
        </pc:picChg>
      </pc:sldChg>
      <pc:sldChg chg="addSp delSp modSp mod">
        <pc:chgData name="전민하" userId="ca7e2c49-44f5-4398-ab11-5e92db9d27d7" providerId="ADAL" clId="{7610CC47-512C-42B8-8B1F-F53504E371D5}" dt="2022-10-18T03:14:46.883" v="1792" actId="1076"/>
        <pc:sldMkLst>
          <pc:docMk/>
          <pc:sldMk cId="1078481782" sldId="263"/>
        </pc:sldMkLst>
        <pc:spChg chg="mod">
          <ac:chgData name="전민하" userId="ca7e2c49-44f5-4398-ab11-5e92db9d27d7" providerId="ADAL" clId="{7610CC47-512C-42B8-8B1F-F53504E371D5}" dt="2022-10-17T15:34:56.470" v="796" actId="20577"/>
          <ac:spMkLst>
            <pc:docMk/>
            <pc:sldMk cId="1078481782" sldId="263"/>
            <ac:spMk id="7" creationId="{5A4D3025-C346-1318-2FBB-F58484EB67A1}"/>
          </ac:spMkLst>
        </pc:spChg>
        <pc:picChg chg="del">
          <ac:chgData name="전민하" userId="ca7e2c49-44f5-4398-ab11-5e92db9d27d7" providerId="ADAL" clId="{7610CC47-512C-42B8-8B1F-F53504E371D5}" dt="2022-10-17T15:34:12.584" v="685" actId="478"/>
          <ac:picMkLst>
            <pc:docMk/>
            <pc:sldMk cId="1078481782" sldId="263"/>
            <ac:picMk id="3" creationId="{344505C1-59B7-B355-9F98-A2C82913686F}"/>
          </ac:picMkLst>
        </pc:picChg>
        <pc:picChg chg="add mod">
          <ac:chgData name="전민하" userId="ca7e2c49-44f5-4398-ab11-5e92db9d27d7" providerId="ADAL" clId="{7610CC47-512C-42B8-8B1F-F53504E371D5}" dt="2022-10-18T03:14:46.883" v="1792" actId="1076"/>
          <ac:picMkLst>
            <pc:docMk/>
            <pc:sldMk cId="1078481782" sldId="263"/>
            <ac:picMk id="3" creationId="{F353E3B1-41A4-4C02-F9AA-235BBCA93B35}"/>
          </ac:picMkLst>
        </pc:picChg>
        <pc:picChg chg="del">
          <ac:chgData name="전민하" userId="ca7e2c49-44f5-4398-ab11-5e92db9d27d7" providerId="ADAL" clId="{7610CC47-512C-42B8-8B1F-F53504E371D5}" dt="2022-10-17T15:34:12.584" v="685" actId="478"/>
          <ac:picMkLst>
            <pc:docMk/>
            <pc:sldMk cId="1078481782" sldId="263"/>
            <ac:picMk id="8" creationId="{2950AE1B-02E4-5177-0734-5C911E0EFF0F}"/>
          </ac:picMkLst>
        </pc:picChg>
      </pc:sldChg>
      <pc:sldChg chg="addSp delSp modSp add mod">
        <pc:chgData name="전민하" userId="ca7e2c49-44f5-4398-ab11-5e92db9d27d7" providerId="ADAL" clId="{7610CC47-512C-42B8-8B1F-F53504E371D5}" dt="2022-10-17T15:50:32.345" v="1787" actId="1076"/>
        <pc:sldMkLst>
          <pc:docMk/>
          <pc:sldMk cId="2707541737" sldId="264"/>
        </pc:sldMkLst>
        <pc:spChg chg="add mod">
          <ac:chgData name="전민하" userId="ca7e2c49-44f5-4398-ab11-5e92db9d27d7" providerId="ADAL" clId="{7610CC47-512C-42B8-8B1F-F53504E371D5}" dt="2022-10-17T15:50:32.345" v="1787" actId="1076"/>
          <ac:spMkLst>
            <pc:docMk/>
            <pc:sldMk cId="2707541737" sldId="264"/>
            <ac:spMk id="2" creationId="{22295372-A2B2-9CCE-239C-5B3EA64A8D9F}"/>
          </ac:spMkLst>
        </pc:spChg>
        <pc:spChg chg="mod">
          <ac:chgData name="전민하" userId="ca7e2c49-44f5-4398-ab11-5e92db9d27d7" providerId="ADAL" clId="{7610CC47-512C-42B8-8B1F-F53504E371D5}" dt="2022-10-17T15:48:37.127" v="1782" actId="20577"/>
          <ac:spMkLst>
            <pc:docMk/>
            <pc:sldMk cId="2707541737" sldId="264"/>
            <ac:spMk id="7" creationId="{5A4D3025-C346-1318-2FBB-F58484EB67A1}"/>
          </ac:spMkLst>
        </pc:spChg>
        <pc:spChg chg="del">
          <ac:chgData name="전민하" userId="ca7e2c49-44f5-4398-ab11-5e92db9d27d7" providerId="ADAL" clId="{7610CC47-512C-42B8-8B1F-F53504E371D5}" dt="2022-10-17T15:33:51.190" v="649" actId="478"/>
          <ac:spMkLst>
            <pc:docMk/>
            <pc:sldMk cId="2707541737" sldId="264"/>
            <ac:spMk id="17" creationId="{B468D277-AAA9-17B9-A847-6B282EA03EC8}"/>
          </ac:spMkLst>
        </pc:spChg>
        <pc:grpChg chg="add mod">
          <ac:chgData name="전민하" userId="ca7e2c49-44f5-4398-ab11-5e92db9d27d7" providerId="ADAL" clId="{7610CC47-512C-42B8-8B1F-F53504E371D5}" dt="2022-10-17T15:50:32.345" v="1787" actId="1076"/>
          <ac:grpSpMkLst>
            <pc:docMk/>
            <pc:sldMk cId="2707541737" sldId="264"/>
            <ac:grpSpMk id="3" creationId="{F104CF8B-EF88-AAEE-951F-BD7D39111463}"/>
          </ac:grpSpMkLst>
        </pc:grpChg>
        <pc:grpChg chg="del">
          <ac:chgData name="전민하" userId="ca7e2c49-44f5-4398-ab11-5e92db9d27d7" providerId="ADAL" clId="{7610CC47-512C-42B8-8B1F-F53504E371D5}" dt="2022-10-17T15:33:48.232" v="648" actId="478"/>
          <ac:grpSpMkLst>
            <pc:docMk/>
            <pc:sldMk cId="2707541737" sldId="264"/>
            <ac:grpSpMk id="15" creationId="{2B1877FA-CF67-183F-F7F1-AC1A6AF3FF6E}"/>
          </ac:grpSpMkLst>
        </pc:grpChg>
        <pc:grpChg chg="del">
          <ac:chgData name="전민하" userId="ca7e2c49-44f5-4398-ab11-5e92db9d27d7" providerId="ADAL" clId="{7610CC47-512C-42B8-8B1F-F53504E371D5}" dt="2022-10-17T15:33:48.232" v="648" actId="478"/>
          <ac:grpSpMkLst>
            <pc:docMk/>
            <pc:sldMk cId="2707541737" sldId="264"/>
            <ac:grpSpMk id="16" creationId="{35976840-E503-90E1-696A-4E2FA5FE334F}"/>
          </ac:grpSpMkLst>
        </pc:grpChg>
        <pc:picChg chg="del">
          <ac:chgData name="전민하" userId="ca7e2c49-44f5-4398-ab11-5e92db9d27d7" providerId="ADAL" clId="{7610CC47-512C-42B8-8B1F-F53504E371D5}" dt="2022-10-17T15:33:48.232" v="648" actId="478"/>
          <ac:picMkLst>
            <pc:docMk/>
            <pc:sldMk cId="2707541737" sldId="264"/>
            <ac:picMk id="10" creationId="{B8E47C54-2E95-E446-73FD-493BB3895287}"/>
          </ac:picMkLst>
        </pc:picChg>
        <pc:picChg chg="add mod">
          <ac:chgData name="전민하" userId="ca7e2c49-44f5-4398-ab11-5e92db9d27d7" providerId="ADAL" clId="{7610CC47-512C-42B8-8B1F-F53504E371D5}" dt="2022-10-17T15:50:32.345" v="1787" actId="1076"/>
          <ac:picMkLst>
            <pc:docMk/>
            <pc:sldMk cId="2707541737" sldId="264"/>
            <ac:picMk id="1026" creationId="{53084375-A455-3E07-33FA-1BDD0798992E}"/>
          </ac:picMkLst>
        </pc:picChg>
      </pc:sldChg>
    </pc:docChg>
  </pc:docChgLst>
  <pc:docChgLst>
    <pc:chgData name="전민하" userId="ca7e2c49-44f5-4398-ab11-5e92db9d27d7" providerId="ADAL" clId="{03F9A543-0620-434F-B0E2-D47D5AE0B2AA}"/>
    <pc:docChg chg="custSel modSld">
      <pc:chgData name="전민하" userId="ca7e2c49-44f5-4398-ab11-5e92db9d27d7" providerId="ADAL" clId="{03F9A543-0620-434F-B0E2-D47D5AE0B2AA}" dt="2022-09-26T19:14:49.353" v="26" actId="20577"/>
      <pc:docMkLst>
        <pc:docMk/>
      </pc:docMkLst>
      <pc:sldChg chg="modSp mod">
        <pc:chgData name="전민하" userId="ca7e2c49-44f5-4398-ab11-5e92db9d27d7" providerId="ADAL" clId="{03F9A543-0620-434F-B0E2-D47D5AE0B2AA}" dt="2022-09-26T19:11:19.600" v="19" actId="403"/>
        <pc:sldMkLst>
          <pc:docMk/>
          <pc:sldMk cId="2956449561" sldId="256"/>
        </pc:sldMkLst>
        <pc:spChg chg="mod">
          <ac:chgData name="전민하" userId="ca7e2c49-44f5-4398-ab11-5e92db9d27d7" providerId="ADAL" clId="{03F9A543-0620-434F-B0E2-D47D5AE0B2AA}" dt="2022-09-26T19:11:19.600" v="19" actId="403"/>
          <ac:spMkLst>
            <pc:docMk/>
            <pc:sldMk cId="2956449561" sldId="256"/>
            <ac:spMk id="2" creationId="{69CB33D2-EC6D-B82B-ED7C-149CFE4304A5}"/>
          </ac:spMkLst>
        </pc:spChg>
      </pc:sldChg>
      <pc:sldChg chg="addSp delSp modSp mod">
        <pc:chgData name="전민하" userId="ca7e2c49-44f5-4398-ab11-5e92db9d27d7" providerId="ADAL" clId="{03F9A543-0620-434F-B0E2-D47D5AE0B2AA}" dt="2022-09-26T19:14:49.353" v="26" actId="20577"/>
        <pc:sldMkLst>
          <pc:docMk/>
          <pc:sldMk cId="1816150161" sldId="258"/>
        </pc:sldMkLst>
        <pc:spChg chg="mod">
          <ac:chgData name="전민하" userId="ca7e2c49-44f5-4398-ab11-5e92db9d27d7" providerId="ADAL" clId="{03F9A543-0620-434F-B0E2-D47D5AE0B2AA}" dt="2022-09-26T19:14:49.353" v="26" actId="20577"/>
          <ac:spMkLst>
            <pc:docMk/>
            <pc:sldMk cId="1816150161" sldId="258"/>
            <ac:spMk id="7" creationId="{5A4D3025-C346-1318-2FBB-F58484EB67A1}"/>
          </ac:spMkLst>
        </pc:spChg>
        <pc:spChg chg="mod">
          <ac:chgData name="전민하" userId="ca7e2c49-44f5-4398-ab11-5e92db9d27d7" providerId="ADAL" clId="{03F9A543-0620-434F-B0E2-D47D5AE0B2AA}" dt="2022-09-26T19:13:30.266" v="23" actId="1076"/>
          <ac:spMkLst>
            <pc:docMk/>
            <pc:sldMk cId="1816150161" sldId="258"/>
            <ac:spMk id="11" creationId="{0963B55E-826C-5479-631B-FED9B49422FE}"/>
          </ac:spMkLst>
        </pc:spChg>
        <pc:spChg chg="del mod">
          <ac:chgData name="전민하" userId="ca7e2c49-44f5-4398-ab11-5e92db9d27d7" providerId="ADAL" clId="{03F9A543-0620-434F-B0E2-D47D5AE0B2AA}" dt="2022-09-26T19:10:09.686" v="1" actId="478"/>
          <ac:spMkLst>
            <pc:docMk/>
            <pc:sldMk cId="1816150161" sldId="258"/>
            <ac:spMk id="14" creationId="{EA8A2718-D9F2-2305-86F1-707BD6E6E34F}"/>
          </ac:spMkLst>
        </pc:spChg>
        <pc:picChg chg="add mod">
          <ac:chgData name="전민하" userId="ca7e2c49-44f5-4398-ab11-5e92db9d27d7" providerId="ADAL" clId="{03F9A543-0620-434F-B0E2-D47D5AE0B2AA}" dt="2022-09-26T19:13:30.266" v="23" actId="1076"/>
          <ac:picMkLst>
            <pc:docMk/>
            <pc:sldMk cId="1816150161" sldId="258"/>
            <ac:picMk id="3" creationId="{1CD4C954-1AAC-8084-CD54-7EF72EE2258A}"/>
          </ac:picMkLst>
        </pc:picChg>
        <pc:picChg chg="mod modCrop">
          <ac:chgData name="전민하" userId="ca7e2c49-44f5-4398-ab11-5e92db9d27d7" providerId="ADAL" clId="{03F9A543-0620-434F-B0E2-D47D5AE0B2AA}" dt="2022-09-26T19:13:30.266" v="23" actId="1076"/>
          <ac:picMkLst>
            <pc:docMk/>
            <pc:sldMk cId="1816150161" sldId="258"/>
            <ac:picMk id="13" creationId="{42920D25-761F-3C83-6923-A5F7698A00EC}"/>
          </ac:picMkLst>
        </pc:picChg>
      </pc:sldChg>
      <pc:sldChg chg="addSp modSp mod">
        <pc:chgData name="전민하" userId="ca7e2c49-44f5-4398-ab11-5e92db9d27d7" providerId="ADAL" clId="{03F9A543-0620-434F-B0E2-D47D5AE0B2AA}" dt="2022-09-26T19:13:37.553" v="25" actId="1076"/>
        <pc:sldMkLst>
          <pc:docMk/>
          <pc:sldMk cId="978132607" sldId="259"/>
        </pc:sldMkLst>
        <pc:spChg chg="mod">
          <ac:chgData name="전민하" userId="ca7e2c49-44f5-4398-ab11-5e92db9d27d7" providerId="ADAL" clId="{03F9A543-0620-434F-B0E2-D47D5AE0B2AA}" dt="2022-09-26T19:10:50.118" v="14" actId="1076"/>
          <ac:spMkLst>
            <pc:docMk/>
            <pc:sldMk cId="978132607" sldId="259"/>
            <ac:spMk id="4" creationId="{365E4047-3B8B-05E0-A7E0-2AED86CB26E2}"/>
          </ac:spMkLst>
        </pc:spChg>
        <pc:picChg chg="add mod">
          <ac:chgData name="전민하" userId="ca7e2c49-44f5-4398-ab11-5e92db9d27d7" providerId="ADAL" clId="{03F9A543-0620-434F-B0E2-D47D5AE0B2AA}" dt="2022-09-26T19:13:37.553" v="25" actId="1076"/>
          <ac:picMkLst>
            <pc:docMk/>
            <pc:sldMk cId="978132607" sldId="259"/>
            <ac:picMk id="6" creationId="{C52C7F23-6D91-C5FC-A77D-78BD7FBA859C}"/>
          </ac:picMkLst>
        </pc:picChg>
      </pc:sldChg>
    </pc:docChg>
  </pc:docChgLst>
  <pc:docChgLst>
    <pc:chgData name="전민하" userId="ca7e2c49-44f5-4398-ab11-5e92db9d27d7" providerId="ADAL" clId="{ADF6CEF5-4265-4976-8345-0E2F944BAE8C}"/>
    <pc:docChg chg="undo custSel addSld delSld modSld sldOrd">
      <pc:chgData name="전민하" userId="ca7e2c49-44f5-4398-ab11-5e92db9d27d7" providerId="ADAL" clId="{ADF6CEF5-4265-4976-8345-0E2F944BAE8C}" dt="2022-12-06T04:42:54.720" v="10221"/>
      <pc:docMkLst>
        <pc:docMk/>
      </pc:docMkLst>
      <pc:sldChg chg="addSp delSp modSp mod">
        <pc:chgData name="전민하" userId="ca7e2c49-44f5-4398-ab11-5e92db9d27d7" providerId="ADAL" clId="{ADF6CEF5-4265-4976-8345-0E2F944BAE8C}" dt="2022-12-05T13:34:37.704" v="9678" actId="1076"/>
        <pc:sldMkLst>
          <pc:docMk/>
          <pc:sldMk cId="2956449561" sldId="256"/>
        </pc:sldMkLst>
        <pc:spChg chg="mod">
          <ac:chgData name="전민하" userId="ca7e2c49-44f5-4398-ab11-5e92db9d27d7" providerId="ADAL" clId="{ADF6CEF5-4265-4976-8345-0E2F944BAE8C}" dt="2022-12-05T13:33:49.210" v="9673" actId="1076"/>
          <ac:spMkLst>
            <pc:docMk/>
            <pc:sldMk cId="2956449561" sldId="256"/>
            <ac:spMk id="2" creationId="{69CB33D2-EC6D-B82B-ED7C-149CFE4304A5}"/>
          </ac:spMkLst>
        </pc:spChg>
        <pc:spChg chg="mod">
          <ac:chgData name="전민하" userId="ca7e2c49-44f5-4398-ab11-5e92db9d27d7" providerId="ADAL" clId="{ADF6CEF5-4265-4976-8345-0E2F944BAE8C}" dt="2022-12-05T13:32:29.524" v="9661" actId="1076"/>
          <ac:spMkLst>
            <pc:docMk/>
            <pc:sldMk cId="2956449561" sldId="256"/>
            <ac:spMk id="4" creationId="{64F7DB1D-39B7-7552-B346-D43749A90106}"/>
          </ac:spMkLst>
        </pc:spChg>
        <pc:spChg chg="add mod">
          <ac:chgData name="전민하" userId="ca7e2c49-44f5-4398-ab11-5e92db9d27d7" providerId="ADAL" clId="{ADF6CEF5-4265-4976-8345-0E2F944BAE8C}" dt="2022-12-05T13:31:13.803" v="9653" actId="164"/>
          <ac:spMkLst>
            <pc:docMk/>
            <pc:sldMk cId="2956449561" sldId="256"/>
            <ac:spMk id="6" creationId="{01D0ADAF-67B6-FDCE-C6D6-918F278ACC72}"/>
          </ac:spMkLst>
        </pc:spChg>
        <pc:spChg chg="add del mod ord">
          <ac:chgData name="전민하" userId="ca7e2c49-44f5-4398-ab11-5e92db9d27d7" providerId="ADAL" clId="{ADF6CEF5-4265-4976-8345-0E2F944BAE8C}" dt="2022-12-05T13:34:24.620" v="9674" actId="478"/>
          <ac:spMkLst>
            <pc:docMk/>
            <pc:sldMk cId="2956449561" sldId="256"/>
            <ac:spMk id="8" creationId="{F0580641-35BA-3750-4524-6E065EEBAAB4}"/>
          </ac:spMkLst>
        </pc:spChg>
        <pc:grpChg chg="add mod">
          <ac:chgData name="전민하" userId="ca7e2c49-44f5-4398-ab11-5e92db9d27d7" providerId="ADAL" clId="{ADF6CEF5-4265-4976-8345-0E2F944BAE8C}" dt="2022-12-05T13:34:37.704" v="9678" actId="1076"/>
          <ac:grpSpMkLst>
            <pc:docMk/>
            <pc:sldMk cId="2956449561" sldId="256"/>
            <ac:grpSpMk id="7" creationId="{42AF6A9C-4199-D9C4-A59F-DDE4AD76B622}"/>
          </ac:grpSpMkLst>
        </pc:grpChg>
        <pc:picChg chg="add mod modCrop">
          <ac:chgData name="전민하" userId="ca7e2c49-44f5-4398-ab11-5e92db9d27d7" providerId="ADAL" clId="{ADF6CEF5-4265-4976-8345-0E2F944BAE8C}" dt="2022-12-05T13:32:06.459" v="9656" actId="732"/>
          <ac:picMkLst>
            <pc:docMk/>
            <pc:sldMk cId="2956449561" sldId="256"/>
            <ac:picMk id="5" creationId="{CB1923BB-CB61-5356-CF8E-3C898F6C58CA}"/>
          </ac:picMkLst>
        </pc:picChg>
        <pc:picChg chg="del">
          <ac:chgData name="전민하" userId="ca7e2c49-44f5-4398-ab11-5e92db9d27d7" providerId="ADAL" clId="{ADF6CEF5-4265-4976-8345-0E2F944BAE8C}" dt="2022-12-05T13:30:44.612" v="9644" actId="478"/>
          <ac:picMkLst>
            <pc:docMk/>
            <pc:sldMk cId="2956449561" sldId="256"/>
            <ac:picMk id="1026" creationId="{9331DCDB-F0E2-9F9A-E9A3-1A16268EE509}"/>
          </ac:picMkLst>
        </pc:picChg>
      </pc:sldChg>
      <pc:sldChg chg="addSp delSp modSp mod">
        <pc:chgData name="전민하" userId="ca7e2c49-44f5-4398-ab11-5e92db9d27d7" providerId="ADAL" clId="{ADF6CEF5-4265-4976-8345-0E2F944BAE8C}" dt="2022-12-05T13:00:43.560" v="6900" actId="1076"/>
        <pc:sldMkLst>
          <pc:docMk/>
          <pc:sldMk cId="1801454352" sldId="257"/>
        </pc:sldMkLst>
        <pc:spChg chg="mod">
          <ac:chgData name="전민하" userId="ca7e2c49-44f5-4398-ab11-5e92db9d27d7" providerId="ADAL" clId="{ADF6CEF5-4265-4976-8345-0E2F944BAE8C}" dt="2022-12-05T09:16:56.009" v="32" actId="20577"/>
          <ac:spMkLst>
            <pc:docMk/>
            <pc:sldMk cId="1801454352" sldId="257"/>
            <ac:spMk id="5" creationId="{11B8FC15-4994-97D6-3BAF-FB9DB3FE6BC5}"/>
          </ac:spMkLst>
        </pc:spChg>
        <pc:spChg chg="add mod">
          <ac:chgData name="전민하" userId="ca7e2c49-44f5-4398-ab11-5e92db9d27d7" providerId="ADAL" clId="{ADF6CEF5-4265-4976-8345-0E2F944BAE8C}" dt="2022-12-05T13:00:43.560" v="6900" actId="1076"/>
          <ac:spMkLst>
            <pc:docMk/>
            <pc:sldMk cId="1801454352" sldId="257"/>
            <ac:spMk id="8" creationId="{DFE10BAE-A9FE-0C60-FA28-B1E010D2293F}"/>
          </ac:spMkLst>
        </pc:spChg>
        <pc:spChg chg="add mod">
          <ac:chgData name="전민하" userId="ca7e2c49-44f5-4398-ab11-5e92db9d27d7" providerId="ADAL" clId="{ADF6CEF5-4265-4976-8345-0E2F944BAE8C}" dt="2022-12-05T13:00:43.560" v="6900" actId="1076"/>
          <ac:spMkLst>
            <pc:docMk/>
            <pc:sldMk cId="1801454352" sldId="257"/>
            <ac:spMk id="9" creationId="{4F27D1CD-2347-D86A-CECC-6D295651A93D}"/>
          </ac:spMkLst>
        </pc:spChg>
        <pc:spChg chg="add mod">
          <ac:chgData name="전민하" userId="ca7e2c49-44f5-4398-ab11-5e92db9d27d7" providerId="ADAL" clId="{ADF6CEF5-4265-4976-8345-0E2F944BAE8C}" dt="2022-12-05T13:00:43.560" v="6900" actId="1076"/>
          <ac:spMkLst>
            <pc:docMk/>
            <pc:sldMk cId="1801454352" sldId="257"/>
            <ac:spMk id="11" creationId="{E64572E0-2A27-2083-3986-BF0060A9F0E4}"/>
          </ac:spMkLst>
        </pc:spChg>
        <pc:spChg chg="add mod">
          <ac:chgData name="전민하" userId="ca7e2c49-44f5-4398-ab11-5e92db9d27d7" providerId="ADAL" clId="{ADF6CEF5-4265-4976-8345-0E2F944BAE8C}" dt="2022-12-05T13:00:43.560" v="6900" actId="1076"/>
          <ac:spMkLst>
            <pc:docMk/>
            <pc:sldMk cId="1801454352" sldId="257"/>
            <ac:spMk id="12" creationId="{D1DE97EE-AB06-FFA7-7D27-EF088BB5FD8B}"/>
          </ac:spMkLst>
        </pc:spChg>
        <pc:graphicFrameChg chg="del mod">
          <ac:chgData name="전민하" userId="ca7e2c49-44f5-4398-ab11-5e92db9d27d7" providerId="ADAL" clId="{ADF6CEF5-4265-4976-8345-0E2F944BAE8C}" dt="2022-12-05T09:17:39.109" v="38" actId="478"/>
          <ac:graphicFrameMkLst>
            <pc:docMk/>
            <pc:sldMk cId="1801454352" sldId="257"/>
            <ac:graphicFrameMk id="2" creationId="{E9D8A637-EA37-B038-4809-D7394A8D8050}"/>
          </ac:graphicFrameMkLst>
        </pc:graphicFrameChg>
        <pc:cxnChg chg="add mod">
          <ac:chgData name="전민하" userId="ca7e2c49-44f5-4398-ab11-5e92db9d27d7" providerId="ADAL" clId="{ADF6CEF5-4265-4976-8345-0E2F944BAE8C}" dt="2022-12-05T13:00:43.560" v="6900" actId="1076"/>
          <ac:cxnSpMkLst>
            <pc:docMk/>
            <pc:sldMk cId="1801454352" sldId="257"/>
            <ac:cxnSpMk id="4" creationId="{5DC52E26-C54E-2D7A-3E35-679969D021D9}"/>
          </ac:cxnSpMkLst>
        </pc:cxnChg>
        <pc:cxnChg chg="add del mod">
          <ac:chgData name="전민하" userId="ca7e2c49-44f5-4398-ab11-5e92db9d27d7" providerId="ADAL" clId="{ADF6CEF5-4265-4976-8345-0E2F944BAE8C}" dt="2022-12-05T09:18:07.402" v="42" actId="478"/>
          <ac:cxnSpMkLst>
            <pc:docMk/>
            <pc:sldMk cId="1801454352" sldId="257"/>
            <ac:cxnSpMk id="6" creationId="{AD3B37D8-DD28-537D-E5AE-6C9CB6B0B3F9}"/>
          </ac:cxnSpMkLst>
        </pc:cxnChg>
      </pc:sldChg>
      <pc:sldChg chg="addSp delSp modSp mod">
        <pc:chgData name="전민하" userId="ca7e2c49-44f5-4398-ab11-5e92db9d27d7" providerId="ADAL" clId="{ADF6CEF5-4265-4976-8345-0E2F944BAE8C}" dt="2022-12-05T13:20:02.415" v="8570" actId="1076"/>
        <pc:sldMkLst>
          <pc:docMk/>
          <pc:sldMk cId="978132607" sldId="259"/>
        </pc:sldMkLst>
        <pc:spChg chg="add del mod">
          <ac:chgData name="전민하" userId="ca7e2c49-44f5-4398-ab11-5e92db9d27d7" providerId="ADAL" clId="{ADF6CEF5-4265-4976-8345-0E2F944BAE8C}" dt="2022-12-05T13:19:30.499" v="8550" actId="478"/>
          <ac:spMkLst>
            <pc:docMk/>
            <pc:sldMk cId="978132607" sldId="259"/>
            <ac:spMk id="2" creationId="{6B08BF67-6E54-EEA3-0B47-8AA82E6F2E82}"/>
          </ac:spMkLst>
        </pc:spChg>
        <pc:spChg chg="mod">
          <ac:chgData name="전민하" userId="ca7e2c49-44f5-4398-ab11-5e92db9d27d7" providerId="ADAL" clId="{ADF6CEF5-4265-4976-8345-0E2F944BAE8C}" dt="2022-12-05T13:19:54.952" v="8567" actId="1076"/>
          <ac:spMkLst>
            <pc:docMk/>
            <pc:sldMk cId="978132607" sldId="259"/>
            <ac:spMk id="4" creationId="{365E4047-3B8B-05E0-A7E0-2AED86CB26E2}"/>
          </ac:spMkLst>
        </pc:spChg>
        <pc:spChg chg="mod">
          <ac:chgData name="전민하" userId="ca7e2c49-44f5-4398-ab11-5e92db9d27d7" providerId="ADAL" clId="{ADF6CEF5-4265-4976-8345-0E2F944BAE8C}" dt="2022-12-05T13:08:43.577" v="7778" actId="20577"/>
          <ac:spMkLst>
            <pc:docMk/>
            <pc:sldMk cId="978132607" sldId="259"/>
            <ac:spMk id="5" creationId="{BF261A10-88EB-303D-4FAD-FD247DAEF883}"/>
          </ac:spMkLst>
        </pc:spChg>
        <pc:spChg chg="mod">
          <ac:chgData name="전민하" userId="ca7e2c49-44f5-4398-ab11-5e92db9d27d7" providerId="ADAL" clId="{ADF6CEF5-4265-4976-8345-0E2F944BAE8C}" dt="2022-12-05T13:19:34.132" v="8557" actId="20577"/>
          <ac:spMkLst>
            <pc:docMk/>
            <pc:sldMk cId="978132607" sldId="259"/>
            <ac:spMk id="6" creationId="{82CA5BEE-FAE3-C755-C034-7073DC42BCDD}"/>
          </ac:spMkLst>
        </pc:spChg>
        <pc:spChg chg="add mod">
          <ac:chgData name="전민하" userId="ca7e2c49-44f5-4398-ab11-5e92db9d27d7" providerId="ADAL" clId="{ADF6CEF5-4265-4976-8345-0E2F944BAE8C}" dt="2022-12-05T13:20:02.415" v="8570" actId="1076"/>
          <ac:spMkLst>
            <pc:docMk/>
            <pc:sldMk cId="978132607" sldId="259"/>
            <ac:spMk id="7" creationId="{7A9A0813-11E6-3AF9-43BC-F63F3F5A5803}"/>
          </ac:spMkLst>
        </pc:spChg>
        <pc:graphicFrameChg chg="add mod modGraphic">
          <ac:chgData name="전민하" userId="ca7e2c49-44f5-4398-ab11-5e92db9d27d7" providerId="ADAL" clId="{ADF6CEF5-4265-4976-8345-0E2F944BAE8C}" dt="2022-12-05T13:19:54.952" v="8567" actId="1076"/>
          <ac:graphicFrameMkLst>
            <pc:docMk/>
            <pc:sldMk cId="978132607" sldId="259"/>
            <ac:graphicFrameMk id="3" creationId="{9FA6DD87-F93E-805B-5340-3EC55E3C13DA}"/>
          </ac:graphicFrameMkLst>
        </pc:graphicFrameChg>
        <pc:graphicFrameChg chg="add mod modGraphic">
          <ac:chgData name="전민하" userId="ca7e2c49-44f5-4398-ab11-5e92db9d27d7" providerId="ADAL" clId="{ADF6CEF5-4265-4976-8345-0E2F944BAE8C}" dt="2022-12-05T13:20:02.415" v="8570" actId="1076"/>
          <ac:graphicFrameMkLst>
            <pc:docMk/>
            <pc:sldMk cId="978132607" sldId="259"/>
            <ac:graphicFrameMk id="8" creationId="{756BAAF7-66E7-D357-1468-F61C05930E57}"/>
          </ac:graphicFrameMkLst>
        </pc:graphicFrameChg>
      </pc:sldChg>
      <pc:sldChg chg="del">
        <pc:chgData name="전민하" userId="ca7e2c49-44f5-4398-ab11-5e92db9d27d7" providerId="ADAL" clId="{ADF6CEF5-4265-4976-8345-0E2F944BAE8C}" dt="2022-12-05T13:18:43.508" v="8486" actId="47"/>
        <pc:sldMkLst>
          <pc:docMk/>
          <pc:sldMk cId="2825420668" sldId="261"/>
        </pc:sldMkLst>
      </pc:sldChg>
      <pc:sldChg chg="del">
        <pc:chgData name="전민하" userId="ca7e2c49-44f5-4398-ab11-5e92db9d27d7" providerId="ADAL" clId="{ADF6CEF5-4265-4976-8345-0E2F944BAE8C}" dt="2022-12-05T13:01:53.957" v="6911" actId="47"/>
        <pc:sldMkLst>
          <pc:docMk/>
          <pc:sldMk cId="2570668072" sldId="266"/>
        </pc:sldMkLst>
      </pc:sldChg>
      <pc:sldChg chg="addSp delSp modSp mod">
        <pc:chgData name="전민하" userId="ca7e2c49-44f5-4398-ab11-5e92db9d27d7" providerId="ADAL" clId="{ADF6CEF5-4265-4976-8345-0E2F944BAE8C}" dt="2022-12-05T12:58:00.871" v="6851" actId="1076"/>
        <pc:sldMkLst>
          <pc:docMk/>
          <pc:sldMk cId="3845745743" sldId="268"/>
        </pc:sldMkLst>
        <pc:spChg chg="mod">
          <ac:chgData name="전민하" userId="ca7e2c49-44f5-4398-ab11-5e92db9d27d7" providerId="ADAL" clId="{ADF6CEF5-4265-4976-8345-0E2F944BAE8C}" dt="2022-12-05T09:22:38.673" v="371" actId="6549"/>
          <ac:spMkLst>
            <pc:docMk/>
            <pc:sldMk cId="3845745743" sldId="268"/>
            <ac:spMk id="2" creationId="{D3FFA277-13FD-2EB4-1AC8-F6318BE66A5A}"/>
          </ac:spMkLst>
        </pc:spChg>
        <pc:spChg chg="mod">
          <ac:chgData name="전민하" userId="ca7e2c49-44f5-4398-ab11-5e92db9d27d7" providerId="ADAL" clId="{ADF6CEF5-4265-4976-8345-0E2F944BAE8C}" dt="2022-12-05T09:22:59.353" v="390" actId="255"/>
          <ac:spMkLst>
            <pc:docMk/>
            <pc:sldMk cId="3845745743" sldId="268"/>
            <ac:spMk id="5" creationId="{F398F47D-2EBD-8352-7CB9-D619747C79B4}"/>
          </ac:spMkLst>
        </pc:spChg>
        <pc:spChg chg="add mod topLvl">
          <ac:chgData name="전민하" userId="ca7e2c49-44f5-4398-ab11-5e92db9d27d7" providerId="ADAL" clId="{ADF6CEF5-4265-4976-8345-0E2F944BAE8C}" dt="2022-12-05T12:58:00.871" v="6851" actId="1076"/>
          <ac:spMkLst>
            <pc:docMk/>
            <pc:sldMk cId="3845745743" sldId="268"/>
            <ac:spMk id="6" creationId="{21E7D748-F474-1778-5FB3-02DC6A82C53F}"/>
          </ac:spMkLst>
        </pc:spChg>
        <pc:spChg chg="del mod">
          <ac:chgData name="전민하" userId="ca7e2c49-44f5-4398-ab11-5e92db9d27d7" providerId="ADAL" clId="{ADF6CEF5-4265-4976-8345-0E2F944BAE8C}" dt="2022-12-05T10:30:17.340" v="2392" actId="478"/>
          <ac:spMkLst>
            <pc:docMk/>
            <pc:sldMk cId="3845745743" sldId="268"/>
            <ac:spMk id="7" creationId="{5A4D3025-C346-1318-2FBB-F58484EB67A1}"/>
          </ac:spMkLst>
        </pc:spChg>
        <pc:spChg chg="add del mod">
          <ac:chgData name="전민하" userId="ca7e2c49-44f5-4398-ab11-5e92db9d27d7" providerId="ADAL" clId="{ADF6CEF5-4265-4976-8345-0E2F944BAE8C}" dt="2022-12-05T09:24:57.231" v="533" actId="478"/>
          <ac:spMkLst>
            <pc:docMk/>
            <pc:sldMk cId="3845745743" sldId="268"/>
            <ac:spMk id="8" creationId="{4483817B-48D5-66C5-770F-89E8AD04C101}"/>
          </ac:spMkLst>
        </pc:spChg>
        <pc:spChg chg="add del mod ord topLvl">
          <ac:chgData name="전민하" userId="ca7e2c49-44f5-4398-ab11-5e92db9d27d7" providerId="ADAL" clId="{ADF6CEF5-4265-4976-8345-0E2F944BAE8C}" dt="2022-12-05T10:04:49.187" v="1275" actId="478"/>
          <ac:spMkLst>
            <pc:docMk/>
            <pc:sldMk cId="3845745743" sldId="268"/>
            <ac:spMk id="9" creationId="{8936FDE3-24EC-0968-AF81-F939CA17EE46}"/>
          </ac:spMkLst>
        </pc:spChg>
        <pc:spChg chg="add mod">
          <ac:chgData name="전민하" userId="ca7e2c49-44f5-4398-ab11-5e92db9d27d7" providerId="ADAL" clId="{ADF6CEF5-4265-4976-8345-0E2F944BAE8C}" dt="2022-12-05T12:58:00.871" v="6851" actId="1076"/>
          <ac:spMkLst>
            <pc:docMk/>
            <pc:sldMk cId="3845745743" sldId="268"/>
            <ac:spMk id="14" creationId="{1A01E7FC-02D9-D68A-34FC-D8F9D3911187}"/>
          </ac:spMkLst>
        </pc:spChg>
        <pc:spChg chg="add mod">
          <ac:chgData name="전민하" userId="ca7e2c49-44f5-4398-ab11-5e92db9d27d7" providerId="ADAL" clId="{ADF6CEF5-4265-4976-8345-0E2F944BAE8C}" dt="2022-12-05T09:30:09.117" v="859" actId="1076"/>
          <ac:spMkLst>
            <pc:docMk/>
            <pc:sldMk cId="3845745743" sldId="268"/>
            <ac:spMk id="16" creationId="{14892EAF-FA7C-3FBC-364A-51BE7337117B}"/>
          </ac:spMkLst>
        </pc:spChg>
        <pc:spChg chg="add mod">
          <ac:chgData name="전민하" userId="ca7e2c49-44f5-4398-ab11-5e92db9d27d7" providerId="ADAL" clId="{ADF6CEF5-4265-4976-8345-0E2F944BAE8C}" dt="2022-12-05T12:58:00.871" v="6851" actId="1076"/>
          <ac:spMkLst>
            <pc:docMk/>
            <pc:sldMk cId="3845745743" sldId="268"/>
            <ac:spMk id="19" creationId="{4E0B92C3-3C0C-E6C4-0C61-E634BBA8D0A1}"/>
          </ac:spMkLst>
        </pc:spChg>
        <pc:spChg chg="add del mod">
          <ac:chgData name="전민하" userId="ca7e2c49-44f5-4398-ab11-5e92db9d27d7" providerId="ADAL" clId="{ADF6CEF5-4265-4976-8345-0E2F944BAE8C}" dt="2022-12-05T10:34:08.859" v="2612" actId="478"/>
          <ac:spMkLst>
            <pc:docMk/>
            <pc:sldMk cId="3845745743" sldId="268"/>
            <ac:spMk id="20" creationId="{156155FF-7328-05C2-17EE-0B6E0ACC63D3}"/>
          </ac:spMkLst>
        </pc:spChg>
        <pc:spChg chg="add del mod">
          <ac:chgData name="전민하" userId="ca7e2c49-44f5-4398-ab11-5e92db9d27d7" providerId="ADAL" clId="{ADF6CEF5-4265-4976-8345-0E2F944BAE8C}" dt="2022-12-05T10:34:08.859" v="2612" actId="478"/>
          <ac:spMkLst>
            <pc:docMk/>
            <pc:sldMk cId="3845745743" sldId="268"/>
            <ac:spMk id="22" creationId="{AF06EF16-F74A-1A8A-F8FE-3CF14013E86B}"/>
          </ac:spMkLst>
        </pc:spChg>
        <pc:spChg chg="add del mod">
          <ac:chgData name="전민하" userId="ca7e2c49-44f5-4398-ab11-5e92db9d27d7" providerId="ADAL" clId="{ADF6CEF5-4265-4976-8345-0E2F944BAE8C}" dt="2022-12-05T10:27:46.893" v="2179" actId="478"/>
          <ac:spMkLst>
            <pc:docMk/>
            <pc:sldMk cId="3845745743" sldId="268"/>
            <ac:spMk id="23" creationId="{2A9E2C3C-276F-4D5B-D4CD-8E7A9882611E}"/>
          </ac:spMkLst>
        </pc:spChg>
        <pc:spChg chg="del">
          <ac:chgData name="전민하" userId="ca7e2c49-44f5-4398-ab11-5e92db9d27d7" providerId="ADAL" clId="{ADF6CEF5-4265-4976-8345-0E2F944BAE8C}" dt="2022-12-05T09:23:45.813" v="402" actId="478"/>
          <ac:spMkLst>
            <pc:docMk/>
            <pc:sldMk cId="3845745743" sldId="268"/>
            <ac:spMk id="23" creationId="{53237331-577E-C84D-F525-844BD7333B90}"/>
          </ac:spMkLst>
        </pc:spChg>
        <pc:spChg chg="add del mod">
          <ac:chgData name="전민하" userId="ca7e2c49-44f5-4398-ab11-5e92db9d27d7" providerId="ADAL" clId="{ADF6CEF5-4265-4976-8345-0E2F944BAE8C}" dt="2022-12-05T10:38:10.480" v="2743" actId="478"/>
          <ac:spMkLst>
            <pc:docMk/>
            <pc:sldMk cId="3845745743" sldId="268"/>
            <ac:spMk id="24" creationId="{1C4EE4A7-55B5-FF98-A4C7-E14D8D9D66B1}"/>
          </ac:spMkLst>
        </pc:spChg>
        <pc:spChg chg="add mod">
          <ac:chgData name="전민하" userId="ca7e2c49-44f5-4398-ab11-5e92db9d27d7" providerId="ADAL" clId="{ADF6CEF5-4265-4976-8345-0E2F944BAE8C}" dt="2022-12-05T12:43:29.189" v="5559" actId="20577"/>
          <ac:spMkLst>
            <pc:docMk/>
            <pc:sldMk cId="3845745743" sldId="268"/>
            <ac:spMk id="25" creationId="{4E3FDC60-7BCE-2D99-1D39-96AA56A96EB8}"/>
          </ac:spMkLst>
        </pc:spChg>
        <pc:grpChg chg="add del mod">
          <ac:chgData name="전민하" userId="ca7e2c49-44f5-4398-ab11-5e92db9d27d7" providerId="ADAL" clId="{ADF6CEF5-4265-4976-8345-0E2F944BAE8C}" dt="2022-12-05T10:09:13.623" v="1607" actId="478"/>
          <ac:grpSpMkLst>
            <pc:docMk/>
            <pc:sldMk cId="3845745743" sldId="268"/>
            <ac:grpSpMk id="17" creationId="{6E413F53-FD44-EABF-9F76-7C7E83F23B02}"/>
          </ac:grpSpMkLst>
        </pc:grpChg>
        <pc:grpChg chg="add del mod">
          <ac:chgData name="전민하" userId="ca7e2c49-44f5-4398-ab11-5e92db9d27d7" providerId="ADAL" clId="{ADF6CEF5-4265-4976-8345-0E2F944BAE8C}" dt="2022-12-05T09:55:37.381" v="1013" actId="165"/>
          <ac:grpSpMkLst>
            <pc:docMk/>
            <pc:sldMk cId="3845745743" sldId="268"/>
            <ac:grpSpMk id="18" creationId="{1412C415-CB10-6D7F-7CD3-D18CA762D4B2}"/>
          </ac:grpSpMkLst>
        </pc:grpChg>
        <pc:picChg chg="add mod">
          <ac:chgData name="전민하" userId="ca7e2c49-44f5-4398-ab11-5e92db9d27d7" providerId="ADAL" clId="{ADF6CEF5-4265-4976-8345-0E2F944BAE8C}" dt="2022-12-05T10:34:34.222" v="2617" actId="1076"/>
          <ac:picMkLst>
            <pc:docMk/>
            <pc:sldMk cId="3845745743" sldId="268"/>
            <ac:picMk id="4" creationId="{124EC17D-0E4C-5554-CADA-BDC293CFAB06}"/>
          </ac:picMkLst>
        </pc:picChg>
        <pc:picChg chg="del">
          <ac:chgData name="전민하" userId="ca7e2c49-44f5-4398-ab11-5e92db9d27d7" providerId="ADAL" clId="{ADF6CEF5-4265-4976-8345-0E2F944BAE8C}" dt="2022-12-05T09:22:03.828" v="337" actId="478"/>
          <ac:picMkLst>
            <pc:docMk/>
            <pc:sldMk cId="3845745743" sldId="268"/>
            <ac:picMk id="4" creationId="{3E49A9EB-C4A8-E92B-D278-90631421480E}"/>
          </ac:picMkLst>
        </pc:picChg>
        <pc:picChg chg="add mod">
          <ac:chgData name="전민하" userId="ca7e2c49-44f5-4398-ab11-5e92db9d27d7" providerId="ADAL" clId="{ADF6CEF5-4265-4976-8345-0E2F944BAE8C}" dt="2022-12-05T10:34:34.222" v="2617" actId="1076"/>
          <ac:picMkLst>
            <pc:docMk/>
            <pc:sldMk cId="3845745743" sldId="268"/>
            <ac:picMk id="10" creationId="{223AF7F4-E3C3-FAB5-6422-EE375AADB4C3}"/>
          </ac:picMkLst>
        </pc:picChg>
        <pc:picChg chg="add del mod">
          <ac:chgData name="전민하" userId="ca7e2c49-44f5-4398-ab11-5e92db9d27d7" providerId="ADAL" clId="{ADF6CEF5-4265-4976-8345-0E2F944BAE8C}" dt="2022-12-05T10:34:08.859" v="2612" actId="478"/>
          <ac:picMkLst>
            <pc:docMk/>
            <pc:sldMk cId="3845745743" sldId="268"/>
            <ac:picMk id="13" creationId="{F4C24595-AC35-C313-437A-3F144F7B4B5F}"/>
          </ac:picMkLst>
        </pc:picChg>
        <pc:picChg chg="add mod">
          <ac:chgData name="전민하" userId="ca7e2c49-44f5-4398-ab11-5e92db9d27d7" providerId="ADAL" clId="{ADF6CEF5-4265-4976-8345-0E2F944BAE8C}" dt="2022-12-05T09:30:09.117" v="859" actId="1076"/>
          <ac:picMkLst>
            <pc:docMk/>
            <pc:sldMk cId="3845745743" sldId="268"/>
            <ac:picMk id="15" creationId="{52B89CEE-6104-DEE0-ACC7-46A8B725A7E2}"/>
          </ac:picMkLst>
        </pc:picChg>
        <pc:picChg chg="add del mod">
          <ac:chgData name="전민하" userId="ca7e2c49-44f5-4398-ab11-5e92db9d27d7" providerId="ADAL" clId="{ADF6CEF5-4265-4976-8345-0E2F944BAE8C}" dt="2022-12-05T09:55:19.440" v="1008" actId="478"/>
          <ac:picMkLst>
            <pc:docMk/>
            <pc:sldMk cId="3845745743" sldId="268"/>
            <ac:picMk id="1026" creationId="{C3C408FE-FE1C-CAF8-9B33-DBB087EE1349}"/>
          </ac:picMkLst>
        </pc:picChg>
        <pc:picChg chg="add del mod">
          <ac:chgData name="전민하" userId="ca7e2c49-44f5-4398-ab11-5e92db9d27d7" providerId="ADAL" clId="{ADF6CEF5-4265-4976-8345-0E2F944BAE8C}" dt="2022-12-05T09:55:19.995" v="1009" actId="478"/>
          <ac:picMkLst>
            <pc:docMk/>
            <pc:sldMk cId="3845745743" sldId="268"/>
            <ac:picMk id="1028" creationId="{5E3D86C5-B936-9A18-5C08-3DC6073C2D2C}"/>
          </ac:picMkLst>
        </pc:picChg>
        <pc:cxnChg chg="add del mod ord">
          <ac:chgData name="전민하" userId="ca7e2c49-44f5-4398-ab11-5e92db9d27d7" providerId="ADAL" clId="{ADF6CEF5-4265-4976-8345-0E2F944BAE8C}" dt="2022-12-05T09:55:22.652" v="1011" actId="478"/>
          <ac:cxnSpMkLst>
            <pc:docMk/>
            <pc:sldMk cId="3845745743" sldId="268"/>
            <ac:cxnSpMk id="11" creationId="{36861353-27CE-7D3D-E166-8F4F0A5B98EB}"/>
          </ac:cxnSpMkLst>
        </pc:cxnChg>
      </pc:sldChg>
      <pc:sldChg chg="delSp del mod">
        <pc:chgData name="전민하" userId="ca7e2c49-44f5-4398-ab11-5e92db9d27d7" providerId="ADAL" clId="{ADF6CEF5-4265-4976-8345-0E2F944BAE8C}" dt="2022-12-05T10:20:12.515" v="2076" actId="47"/>
        <pc:sldMkLst>
          <pc:docMk/>
          <pc:sldMk cId="533786788" sldId="269"/>
        </pc:sldMkLst>
        <pc:spChg chg="del">
          <ac:chgData name="전민하" userId="ca7e2c49-44f5-4398-ab11-5e92db9d27d7" providerId="ADAL" clId="{ADF6CEF5-4265-4976-8345-0E2F944BAE8C}" dt="2022-12-05T09:44:53.193" v="863" actId="478"/>
          <ac:spMkLst>
            <pc:docMk/>
            <pc:sldMk cId="533786788" sldId="269"/>
            <ac:spMk id="12" creationId="{4CD9058B-B982-360B-38FE-A53466778281}"/>
          </ac:spMkLst>
        </pc:spChg>
        <pc:spChg chg="del">
          <ac:chgData name="전민하" userId="ca7e2c49-44f5-4398-ab11-5e92db9d27d7" providerId="ADAL" clId="{ADF6CEF5-4265-4976-8345-0E2F944BAE8C}" dt="2022-12-05T09:44:53.193" v="863" actId="478"/>
          <ac:spMkLst>
            <pc:docMk/>
            <pc:sldMk cId="533786788" sldId="269"/>
            <ac:spMk id="13" creationId="{3A2F1BA8-EA6E-052D-F654-9A5EFE7986CC}"/>
          </ac:spMkLst>
        </pc:spChg>
        <pc:picChg chg="del">
          <ac:chgData name="전민하" userId="ca7e2c49-44f5-4398-ab11-5e92db9d27d7" providerId="ADAL" clId="{ADF6CEF5-4265-4976-8345-0E2F944BAE8C}" dt="2022-12-05T09:44:53.193" v="863" actId="478"/>
          <ac:picMkLst>
            <pc:docMk/>
            <pc:sldMk cId="533786788" sldId="269"/>
            <ac:picMk id="4" creationId="{3B381898-7EA1-5DBB-0A35-1DD7B4254510}"/>
          </ac:picMkLst>
        </pc:picChg>
        <pc:picChg chg="del">
          <ac:chgData name="전민하" userId="ca7e2c49-44f5-4398-ab11-5e92db9d27d7" providerId="ADAL" clId="{ADF6CEF5-4265-4976-8345-0E2F944BAE8C}" dt="2022-12-05T09:44:53.193" v="863" actId="478"/>
          <ac:picMkLst>
            <pc:docMk/>
            <pc:sldMk cId="533786788" sldId="269"/>
            <ac:picMk id="8" creationId="{13D312E9-D68B-6BC0-542A-DCED6F3CA788}"/>
          </ac:picMkLst>
        </pc:picChg>
      </pc:sldChg>
      <pc:sldChg chg="del">
        <pc:chgData name="전민하" userId="ca7e2c49-44f5-4398-ab11-5e92db9d27d7" providerId="ADAL" clId="{ADF6CEF5-4265-4976-8345-0E2F944BAE8C}" dt="2022-12-05T13:01:53.957" v="6911" actId="47"/>
        <pc:sldMkLst>
          <pc:docMk/>
          <pc:sldMk cId="1753991530" sldId="270"/>
        </pc:sldMkLst>
      </pc:sldChg>
      <pc:sldChg chg="addSp delSp modSp add mod">
        <pc:chgData name="전민하" userId="ca7e2c49-44f5-4398-ab11-5e92db9d27d7" providerId="ADAL" clId="{ADF6CEF5-4265-4976-8345-0E2F944BAE8C}" dt="2022-12-05T20:36:12.359" v="10186" actId="20577"/>
        <pc:sldMkLst>
          <pc:docMk/>
          <pc:sldMk cId="4062294827" sldId="271"/>
        </pc:sldMkLst>
        <pc:spChg chg="add mod">
          <ac:chgData name="전민하" userId="ca7e2c49-44f5-4398-ab11-5e92db9d27d7" providerId="ADAL" clId="{ADF6CEF5-4265-4976-8345-0E2F944BAE8C}" dt="2022-12-05T20:36:12.359" v="10186" actId="20577"/>
          <ac:spMkLst>
            <pc:docMk/>
            <pc:sldMk cId="4062294827" sldId="271"/>
            <ac:spMk id="3" creationId="{2F65BC15-295E-E0AE-F2C3-84F01447D857}"/>
          </ac:spMkLst>
        </pc:spChg>
        <pc:spChg chg="mod">
          <ac:chgData name="전민하" userId="ca7e2c49-44f5-4398-ab11-5e92db9d27d7" providerId="ADAL" clId="{ADF6CEF5-4265-4976-8345-0E2F944BAE8C}" dt="2022-12-05T09:23:04.044" v="391" actId="255"/>
          <ac:spMkLst>
            <pc:docMk/>
            <pc:sldMk cId="4062294827" sldId="271"/>
            <ac:spMk id="5" creationId="{F398F47D-2EBD-8352-7CB9-D619747C79B4}"/>
          </ac:spMkLst>
        </pc:spChg>
        <pc:spChg chg="del">
          <ac:chgData name="전민하" userId="ca7e2c49-44f5-4398-ab11-5e92db9d27d7" providerId="ADAL" clId="{ADF6CEF5-4265-4976-8345-0E2F944BAE8C}" dt="2022-12-05T10:20:00.298" v="2070" actId="478"/>
          <ac:spMkLst>
            <pc:docMk/>
            <pc:sldMk cId="4062294827" sldId="271"/>
            <ac:spMk id="7" creationId="{5A4D3025-C346-1318-2FBB-F58484EB67A1}"/>
          </ac:spMkLst>
        </pc:spChg>
        <pc:spChg chg="add mod">
          <ac:chgData name="전민하" userId="ca7e2c49-44f5-4398-ab11-5e92db9d27d7" providerId="ADAL" clId="{ADF6CEF5-4265-4976-8345-0E2F944BAE8C}" dt="2022-12-05T13:06:51.028" v="7568" actId="1076"/>
          <ac:spMkLst>
            <pc:docMk/>
            <pc:sldMk cId="4062294827" sldId="271"/>
            <ac:spMk id="8" creationId="{06E90175-F74F-9BC3-3393-F57920F0A114}"/>
          </ac:spMkLst>
        </pc:spChg>
        <pc:spChg chg="add mod">
          <ac:chgData name="전민하" userId="ca7e2c49-44f5-4398-ab11-5e92db9d27d7" providerId="ADAL" clId="{ADF6CEF5-4265-4976-8345-0E2F944BAE8C}" dt="2022-12-05T13:06:57.049" v="7576" actId="6549"/>
          <ac:spMkLst>
            <pc:docMk/>
            <pc:sldMk cId="4062294827" sldId="271"/>
            <ac:spMk id="9" creationId="{4248C4AC-501C-CB78-2C16-D179B520F566}"/>
          </ac:spMkLst>
        </pc:spChg>
        <pc:spChg chg="del">
          <ac:chgData name="전민하" userId="ca7e2c49-44f5-4398-ab11-5e92db9d27d7" providerId="ADAL" clId="{ADF6CEF5-4265-4976-8345-0E2F944BAE8C}" dt="2022-12-05T13:02:28.706" v="6914" actId="478"/>
          <ac:spMkLst>
            <pc:docMk/>
            <pc:sldMk cId="4062294827" sldId="271"/>
            <ac:spMk id="23" creationId="{53237331-577E-C84D-F525-844BD7333B90}"/>
          </ac:spMkLst>
        </pc:spChg>
        <pc:picChg chg="add mod">
          <ac:chgData name="전민하" userId="ca7e2c49-44f5-4398-ab11-5e92db9d27d7" providerId="ADAL" clId="{ADF6CEF5-4265-4976-8345-0E2F944BAE8C}" dt="2022-12-05T13:06:54.967" v="7570" actId="1076"/>
          <ac:picMkLst>
            <pc:docMk/>
            <pc:sldMk cId="4062294827" sldId="271"/>
            <ac:picMk id="4" creationId="{5A099BA1-CF47-A147-D5C4-0F7C1C18E9B5}"/>
          </ac:picMkLst>
        </pc:picChg>
        <pc:picChg chg="add mod">
          <ac:chgData name="전민하" userId="ca7e2c49-44f5-4398-ab11-5e92db9d27d7" providerId="ADAL" clId="{ADF6CEF5-4265-4976-8345-0E2F944BAE8C}" dt="2022-12-05T13:06:51.028" v="7568" actId="1076"/>
          <ac:picMkLst>
            <pc:docMk/>
            <pc:sldMk cId="4062294827" sldId="271"/>
            <ac:picMk id="6" creationId="{F143420A-C4D6-64EC-944B-A62907095C02}"/>
          </ac:picMkLst>
        </pc:picChg>
      </pc:sldChg>
      <pc:sldChg chg="addSp delSp modSp add mod ord">
        <pc:chgData name="전민하" userId="ca7e2c49-44f5-4398-ab11-5e92db9d27d7" providerId="ADAL" clId="{ADF6CEF5-4265-4976-8345-0E2F944BAE8C}" dt="2022-12-05T12:43:32.328" v="5560" actId="20577"/>
        <pc:sldMkLst>
          <pc:docMk/>
          <pc:sldMk cId="1623991652" sldId="272"/>
        </pc:sldMkLst>
        <pc:spChg chg="mod topLvl">
          <ac:chgData name="전민하" userId="ca7e2c49-44f5-4398-ab11-5e92db9d27d7" providerId="ADAL" clId="{ADF6CEF5-4265-4976-8345-0E2F944BAE8C}" dt="2022-12-05T09:54:56.408" v="1005" actId="1038"/>
          <ac:spMkLst>
            <pc:docMk/>
            <pc:sldMk cId="1623991652" sldId="272"/>
            <ac:spMk id="6" creationId="{21E7D748-F474-1778-5FB3-02DC6A82C53F}"/>
          </ac:spMkLst>
        </pc:spChg>
        <pc:spChg chg="mod">
          <ac:chgData name="전민하" userId="ca7e2c49-44f5-4398-ab11-5e92db9d27d7" providerId="ADAL" clId="{ADF6CEF5-4265-4976-8345-0E2F944BAE8C}" dt="2022-12-05T12:43:32.328" v="5560" actId="20577"/>
          <ac:spMkLst>
            <pc:docMk/>
            <pc:sldMk cId="1623991652" sldId="272"/>
            <ac:spMk id="7" creationId="{5A4D3025-C346-1318-2FBB-F58484EB67A1}"/>
          </ac:spMkLst>
        </pc:spChg>
        <pc:spChg chg="mod topLvl">
          <ac:chgData name="전민하" userId="ca7e2c49-44f5-4398-ab11-5e92db9d27d7" providerId="ADAL" clId="{ADF6CEF5-4265-4976-8345-0E2F944BAE8C}" dt="2022-12-05T09:54:41.866" v="988" actId="164"/>
          <ac:spMkLst>
            <pc:docMk/>
            <pc:sldMk cId="1623991652" sldId="272"/>
            <ac:spMk id="9" creationId="{8936FDE3-24EC-0968-AF81-F939CA17EE46}"/>
          </ac:spMkLst>
        </pc:spChg>
        <pc:spChg chg="mod">
          <ac:chgData name="전민하" userId="ca7e2c49-44f5-4398-ab11-5e92db9d27d7" providerId="ADAL" clId="{ADF6CEF5-4265-4976-8345-0E2F944BAE8C}" dt="2022-12-05T10:19:25.002" v="2068" actId="20577"/>
          <ac:spMkLst>
            <pc:docMk/>
            <pc:sldMk cId="1623991652" sldId="272"/>
            <ac:spMk id="16" creationId="{14892EAF-FA7C-3FBC-364A-51BE7337117B}"/>
          </ac:spMkLst>
        </pc:spChg>
        <pc:grpChg chg="add mod">
          <ac:chgData name="전민하" userId="ca7e2c49-44f5-4398-ab11-5e92db9d27d7" providerId="ADAL" clId="{ADF6CEF5-4265-4976-8345-0E2F944BAE8C}" dt="2022-12-05T09:54:43.634" v="989" actId="1076"/>
          <ac:grpSpMkLst>
            <pc:docMk/>
            <pc:sldMk cId="1623991652" sldId="272"/>
            <ac:grpSpMk id="10" creationId="{9479BE83-AC65-36C0-C162-9C20A69954E9}"/>
          </ac:grpSpMkLst>
        </pc:grpChg>
        <pc:grpChg chg="mod">
          <ac:chgData name="전민하" userId="ca7e2c49-44f5-4398-ab11-5e92db9d27d7" providerId="ADAL" clId="{ADF6CEF5-4265-4976-8345-0E2F944BAE8C}" dt="2022-12-05T09:54:10.330" v="979" actId="1076"/>
          <ac:grpSpMkLst>
            <pc:docMk/>
            <pc:sldMk cId="1623991652" sldId="272"/>
            <ac:grpSpMk id="17" creationId="{6E413F53-FD44-EABF-9F76-7C7E83F23B02}"/>
          </ac:grpSpMkLst>
        </pc:grpChg>
        <pc:grpChg chg="del">
          <ac:chgData name="전민하" userId="ca7e2c49-44f5-4398-ab11-5e92db9d27d7" providerId="ADAL" clId="{ADF6CEF5-4265-4976-8345-0E2F944BAE8C}" dt="2022-12-05T09:54:24.328" v="982" actId="165"/>
          <ac:grpSpMkLst>
            <pc:docMk/>
            <pc:sldMk cId="1623991652" sldId="272"/>
            <ac:grpSpMk id="18" creationId="{1412C415-CB10-6D7F-7CD3-D18CA762D4B2}"/>
          </ac:grpSpMkLst>
        </pc:grpChg>
        <pc:picChg chg="mod">
          <ac:chgData name="전민하" userId="ca7e2c49-44f5-4398-ab11-5e92db9d27d7" providerId="ADAL" clId="{ADF6CEF5-4265-4976-8345-0E2F944BAE8C}" dt="2022-12-05T10:19:15.115" v="2059" actId="1076"/>
          <ac:picMkLst>
            <pc:docMk/>
            <pc:sldMk cId="1623991652" sldId="272"/>
            <ac:picMk id="1026" creationId="{C3C408FE-FE1C-CAF8-9B33-DBB087EE1349}"/>
          </ac:picMkLst>
        </pc:picChg>
        <pc:picChg chg="mod">
          <ac:chgData name="전민하" userId="ca7e2c49-44f5-4398-ab11-5e92db9d27d7" providerId="ADAL" clId="{ADF6CEF5-4265-4976-8345-0E2F944BAE8C}" dt="2022-12-05T09:54:48.077" v="991" actId="1076"/>
          <ac:picMkLst>
            <pc:docMk/>
            <pc:sldMk cId="1623991652" sldId="272"/>
            <ac:picMk id="1028" creationId="{5E3D86C5-B936-9A18-5C08-3DC6073C2D2C}"/>
          </ac:picMkLst>
        </pc:picChg>
        <pc:cxnChg chg="mod">
          <ac:chgData name="전민하" userId="ca7e2c49-44f5-4398-ab11-5e92db9d27d7" providerId="ADAL" clId="{ADF6CEF5-4265-4976-8345-0E2F944BAE8C}" dt="2022-12-05T10:19:15.115" v="2059" actId="1076"/>
          <ac:cxnSpMkLst>
            <pc:docMk/>
            <pc:sldMk cId="1623991652" sldId="272"/>
            <ac:cxnSpMk id="11" creationId="{36861353-27CE-7D3D-E166-8F4F0A5B98EB}"/>
          </ac:cxnSpMkLst>
        </pc:cxnChg>
      </pc:sldChg>
      <pc:sldChg chg="addSp delSp modSp add mod ord">
        <pc:chgData name="전민하" userId="ca7e2c49-44f5-4398-ab11-5e92db9d27d7" providerId="ADAL" clId="{ADF6CEF5-4265-4976-8345-0E2F944BAE8C}" dt="2022-12-05T12:57:24.854" v="6845" actId="1076"/>
        <pc:sldMkLst>
          <pc:docMk/>
          <pc:sldMk cId="4282798391" sldId="273"/>
        </pc:sldMkLst>
        <pc:spChg chg="del mod">
          <ac:chgData name="전민하" userId="ca7e2c49-44f5-4398-ab11-5e92db9d27d7" providerId="ADAL" clId="{ADF6CEF5-4265-4976-8345-0E2F944BAE8C}" dt="2022-12-05T10:24:32.951" v="2122" actId="478"/>
          <ac:spMkLst>
            <pc:docMk/>
            <pc:sldMk cId="4282798391" sldId="273"/>
            <ac:spMk id="6" creationId="{21E7D748-F474-1778-5FB3-02DC6A82C53F}"/>
          </ac:spMkLst>
        </pc:spChg>
        <pc:spChg chg="del">
          <ac:chgData name="전민하" userId="ca7e2c49-44f5-4398-ab11-5e92db9d27d7" providerId="ADAL" clId="{ADF6CEF5-4265-4976-8345-0E2F944BAE8C}" dt="2022-12-05T10:38:40.477" v="2771" actId="478"/>
          <ac:spMkLst>
            <pc:docMk/>
            <pc:sldMk cId="4282798391" sldId="273"/>
            <ac:spMk id="7" creationId="{5A4D3025-C346-1318-2FBB-F58484EB67A1}"/>
          </ac:spMkLst>
        </pc:spChg>
        <pc:spChg chg="add mod">
          <ac:chgData name="전민하" userId="ca7e2c49-44f5-4398-ab11-5e92db9d27d7" providerId="ADAL" clId="{ADF6CEF5-4265-4976-8345-0E2F944BAE8C}" dt="2022-12-05T10:22:37.734" v="2090" actId="164"/>
          <ac:spMkLst>
            <pc:docMk/>
            <pc:sldMk cId="4282798391" sldId="273"/>
            <ac:spMk id="8" creationId="{07495A2B-35A4-241B-7378-94A3609DFE46}"/>
          </ac:spMkLst>
        </pc:spChg>
        <pc:spChg chg="add mod">
          <ac:chgData name="전민하" userId="ca7e2c49-44f5-4398-ab11-5e92db9d27d7" providerId="ADAL" clId="{ADF6CEF5-4265-4976-8345-0E2F944BAE8C}" dt="2022-12-05T12:57:24.854" v="6845" actId="1076"/>
          <ac:spMkLst>
            <pc:docMk/>
            <pc:sldMk cId="4282798391" sldId="273"/>
            <ac:spMk id="11" creationId="{8EF57DE4-603F-7BA8-21AF-F52C156A2F5B}"/>
          </ac:spMkLst>
        </pc:spChg>
        <pc:spChg chg="del mod">
          <ac:chgData name="전민하" userId="ca7e2c49-44f5-4398-ab11-5e92db9d27d7" providerId="ADAL" clId="{ADF6CEF5-4265-4976-8345-0E2F944BAE8C}" dt="2022-12-05T10:24:32.951" v="2122" actId="478"/>
          <ac:spMkLst>
            <pc:docMk/>
            <pc:sldMk cId="4282798391" sldId="273"/>
            <ac:spMk id="14" creationId="{1A01E7FC-02D9-D68A-34FC-D8F9D3911187}"/>
          </ac:spMkLst>
        </pc:spChg>
        <pc:spChg chg="del mod">
          <ac:chgData name="전민하" userId="ca7e2c49-44f5-4398-ab11-5e92db9d27d7" providerId="ADAL" clId="{ADF6CEF5-4265-4976-8345-0E2F944BAE8C}" dt="2022-12-05T10:24:32.951" v="2122" actId="478"/>
          <ac:spMkLst>
            <pc:docMk/>
            <pc:sldMk cId="4282798391" sldId="273"/>
            <ac:spMk id="19" creationId="{4E0B92C3-3C0C-E6C4-0C61-E634BBA8D0A1}"/>
          </ac:spMkLst>
        </pc:spChg>
        <pc:spChg chg="del mod">
          <ac:chgData name="전민하" userId="ca7e2c49-44f5-4398-ab11-5e92db9d27d7" providerId="ADAL" clId="{ADF6CEF5-4265-4976-8345-0E2F944BAE8C}" dt="2022-12-05T10:22:33.790" v="2089" actId="478"/>
          <ac:spMkLst>
            <pc:docMk/>
            <pc:sldMk cId="4282798391" sldId="273"/>
            <ac:spMk id="20" creationId="{156155FF-7328-05C2-17EE-0B6E0ACC63D3}"/>
          </ac:spMkLst>
        </pc:spChg>
        <pc:spChg chg="add mod">
          <ac:chgData name="전민하" userId="ca7e2c49-44f5-4398-ab11-5e92db9d27d7" providerId="ADAL" clId="{ADF6CEF5-4265-4976-8345-0E2F944BAE8C}" dt="2022-12-05T12:57:24.854" v="6845" actId="1076"/>
          <ac:spMkLst>
            <pc:docMk/>
            <pc:sldMk cId="4282798391" sldId="273"/>
            <ac:spMk id="22" creationId="{7103BDB3-C5E6-31CA-518F-D2D8BD6A39B7}"/>
          </ac:spMkLst>
        </pc:spChg>
        <pc:spChg chg="add mod">
          <ac:chgData name="전민하" userId="ca7e2c49-44f5-4398-ab11-5e92db9d27d7" providerId="ADAL" clId="{ADF6CEF5-4265-4976-8345-0E2F944BAE8C}" dt="2022-12-05T10:43:53.544" v="2892" actId="20577"/>
          <ac:spMkLst>
            <pc:docMk/>
            <pc:sldMk cId="4282798391" sldId="273"/>
            <ac:spMk id="26" creationId="{4278715F-B98F-6D5E-A61D-E8BB23F52D95}"/>
          </ac:spMkLst>
        </pc:spChg>
        <pc:spChg chg="add mod">
          <ac:chgData name="전민하" userId="ca7e2c49-44f5-4398-ab11-5e92db9d27d7" providerId="ADAL" clId="{ADF6CEF5-4265-4976-8345-0E2F944BAE8C}" dt="2022-12-05T10:47:11.272" v="3209" actId="164"/>
          <ac:spMkLst>
            <pc:docMk/>
            <pc:sldMk cId="4282798391" sldId="273"/>
            <ac:spMk id="32" creationId="{199090F5-1B63-CD69-B95D-9DA31066A323}"/>
          </ac:spMkLst>
        </pc:spChg>
        <pc:spChg chg="add mod">
          <ac:chgData name="전민하" userId="ca7e2c49-44f5-4398-ab11-5e92db9d27d7" providerId="ADAL" clId="{ADF6CEF5-4265-4976-8345-0E2F944BAE8C}" dt="2022-12-05T12:13:39.552" v="3559" actId="1076"/>
          <ac:spMkLst>
            <pc:docMk/>
            <pc:sldMk cId="4282798391" sldId="273"/>
            <ac:spMk id="41" creationId="{4D06EEFC-FAC4-B922-2FA3-0274ABB15D65}"/>
          </ac:spMkLst>
        </pc:spChg>
        <pc:spChg chg="add mod">
          <ac:chgData name="전민하" userId="ca7e2c49-44f5-4398-ab11-5e92db9d27d7" providerId="ADAL" clId="{ADF6CEF5-4265-4976-8345-0E2F944BAE8C}" dt="2022-12-05T12:18:02.072" v="3983" actId="14100"/>
          <ac:spMkLst>
            <pc:docMk/>
            <pc:sldMk cId="4282798391" sldId="273"/>
            <ac:spMk id="46" creationId="{D4FEEBEA-1B01-8C1A-4757-789B039A0982}"/>
          </ac:spMkLst>
        </pc:spChg>
        <pc:grpChg chg="add del mod ord">
          <ac:chgData name="전민하" userId="ca7e2c49-44f5-4398-ab11-5e92db9d27d7" providerId="ADAL" clId="{ADF6CEF5-4265-4976-8345-0E2F944BAE8C}" dt="2022-12-05T11:16:46.444" v="3450" actId="478"/>
          <ac:grpSpMkLst>
            <pc:docMk/>
            <pc:sldMk cId="4282798391" sldId="273"/>
            <ac:grpSpMk id="9" creationId="{19897AFD-5D59-9834-26FB-1A4D22273A02}"/>
          </ac:grpSpMkLst>
        </pc:grpChg>
        <pc:grpChg chg="add del mod">
          <ac:chgData name="전민하" userId="ca7e2c49-44f5-4398-ab11-5e92db9d27d7" providerId="ADAL" clId="{ADF6CEF5-4265-4976-8345-0E2F944BAE8C}" dt="2022-12-05T11:16:47.854" v="3451" actId="478"/>
          <ac:grpSpMkLst>
            <pc:docMk/>
            <pc:sldMk cId="4282798391" sldId="273"/>
            <ac:grpSpMk id="34" creationId="{D9EC21C7-2378-C659-D6F9-D80F73BA096E}"/>
          </ac:grpSpMkLst>
        </pc:grpChg>
        <pc:grpChg chg="add mod ord">
          <ac:chgData name="전민하" userId="ca7e2c49-44f5-4398-ab11-5e92db9d27d7" providerId="ADAL" clId="{ADF6CEF5-4265-4976-8345-0E2F944BAE8C}" dt="2022-12-05T12:13:43.958" v="3560" actId="164"/>
          <ac:grpSpMkLst>
            <pc:docMk/>
            <pc:sldMk cId="4282798391" sldId="273"/>
            <ac:grpSpMk id="42" creationId="{BC1AA285-251E-DFB3-FA88-1EFAC92B25AE}"/>
          </ac:grpSpMkLst>
        </pc:grpChg>
        <pc:grpChg chg="add mod">
          <ac:chgData name="전민하" userId="ca7e2c49-44f5-4398-ab11-5e92db9d27d7" providerId="ADAL" clId="{ADF6CEF5-4265-4976-8345-0E2F944BAE8C}" dt="2022-12-05T12:13:43.958" v="3560" actId="164"/>
          <ac:grpSpMkLst>
            <pc:docMk/>
            <pc:sldMk cId="4282798391" sldId="273"/>
            <ac:grpSpMk id="47" creationId="{52AD900C-1139-C28C-7DB6-62C0553DFE6A}"/>
          </ac:grpSpMkLst>
        </pc:grpChg>
        <pc:picChg chg="add mod">
          <ac:chgData name="전민하" userId="ca7e2c49-44f5-4398-ab11-5e92db9d27d7" providerId="ADAL" clId="{ADF6CEF5-4265-4976-8345-0E2F944BAE8C}" dt="2022-12-05T10:47:01.981" v="3205" actId="1076"/>
          <ac:picMkLst>
            <pc:docMk/>
            <pc:sldMk cId="4282798391" sldId="273"/>
            <ac:picMk id="3" creationId="{E6A47829-9033-000C-4D6A-78E6F5991B38}"/>
          </ac:picMkLst>
        </pc:picChg>
        <pc:picChg chg="del">
          <ac:chgData name="전민하" userId="ca7e2c49-44f5-4398-ab11-5e92db9d27d7" providerId="ADAL" clId="{ADF6CEF5-4265-4976-8345-0E2F944BAE8C}" dt="2022-12-05T10:22:33.790" v="2089" actId="478"/>
          <ac:picMkLst>
            <pc:docMk/>
            <pc:sldMk cId="4282798391" sldId="273"/>
            <ac:picMk id="4" creationId="{124EC17D-0E4C-5554-CADA-BDC293CFAB06}"/>
          </ac:picMkLst>
        </pc:picChg>
        <pc:picChg chg="del mod">
          <ac:chgData name="전민하" userId="ca7e2c49-44f5-4398-ab11-5e92db9d27d7" providerId="ADAL" clId="{ADF6CEF5-4265-4976-8345-0E2F944BAE8C}" dt="2022-12-05T10:22:33.790" v="2089" actId="478"/>
          <ac:picMkLst>
            <pc:docMk/>
            <pc:sldMk cId="4282798391" sldId="273"/>
            <ac:picMk id="10" creationId="{223AF7F4-E3C3-FAB5-6422-EE375AADB4C3}"/>
          </ac:picMkLst>
        </pc:picChg>
        <pc:picChg chg="del mod">
          <ac:chgData name="전민하" userId="ca7e2c49-44f5-4398-ab11-5e92db9d27d7" providerId="ADAL" clId="{ADF6CEF5-4265-4976-8345-0E2F944BAE8C}" dt="2022-12-05T10:22:33.790" v="2089" actId="478"/>
          <ac:picMkLst>
            <pc:docMk/>
            <pc:sldMk cId="4282798391" sldId="273"/>
            <ac:picMk id="13" creationId="{F4C24595-AC35-C313-437A-3F144F7B4B5F}"/>
          </ac:picMkLst>
        </pc:picChg>
        <pc:picChg chg="add del mod ord">
          <ac:chgData name="전민하" userId="ca7e2c49-44f5-4398-ab11-5e92db9d27d7" providerId="ADAL" clId="{ADF6CEF5-4265-4976-8345-0E2F944BAE8C}" dt="2022-12-05T10:43:06.669" v="2863" actId="478"/>
          <ac:picMkLst>
            <pc:docMk/>
            <pc:sldMk cId="4282798391" sldId="273"/>
            <ac:picMk id="15" creationId="{AFDAD218-93D4-6460-F386-1F1319A75791}"/>
          </ac:picMkLst>
        </pc:picChg>
        <pc:picChg chg="add mod ord">
          <ac:chgData name="전민하" userId="ca7e2c49-44f5-4398-ab11-5e92db9d27d7" providerId="ADAL" clId="{ADF6CEF5-4265-4976-8345-0E2F944BAE8C}" dt="2022-12-05T12:57:24.854" v="6845" actId="1076"/>
          <ac:picMkLst>
            <pc:docMk/>
            <pc:sldMk cId="4282798391" sldId="273"/>
            <ac:picMk id="28" creationId="{4649B49E-343B-718E-C80B-714151424213}"/>
          </ac:picMkLst>
        </pc:picChg>
        <pc:picChg chg="add mod">
          <ac:chgData name="전민하" userId="ca7e2c49-44f5-4398-ab11-5e92db9d27d7" providerId="ADAL" clId="{ADF6CEF5-4265-4976-8345-0E2F944BAE8C}" dt="2022-12-05T10:47:11.272" v="3209" actId="164"/>
          <ac:picMkLst>
            <pc:docMk/>
            <pc:sldMk cId="4282798391" sldId="273"/>
            <ac:picMk id="33" creationId="{E68C2FFE-AACA-63B2-34EF-4962872C4A09}"/>
          </ac:picMkLst>
        </pc:picChg>
        <pc:picChg chg="add mod">
          <ac:chgData name="전민하" userId="ca7e2c49-44f5-4398-ab11-5e92db9d27d7" providerId="ADAL" clId="{ADF6CEF5-4265-4976-8345-0E2F944BAE8C}" dt="2022-12-05T11:17:52.386" v="3530" actId="164"/>
          <ac:picMkLst>
            <pc:docMk/>
            <pc:sldMk cId="4282798391" sldId="273"/>
            <ac:picMk id="40" creationId="{566795CE-9EC4-5106-D1F4-4E93C9FACD44}"/>
          </ac:picMkLst>
        </pc:picChg>
        <pc:picChg chg="add mod ord">
          <ac:chgData name="전민하" userId="ca7e2c49-44f5-4398-ab11-5e92db9d27d7" providerId="ADAL" clId="{ADF6CEF5-4265-4976-8345-0E2F944BAE8C}" dt="2022-12-05T12:13:43.958" v="3560" actId="164"/>
          <ac:picMkLst>
            <pc:docMk/>
            <pc:sldMk cId="4282798391" sldId="273"/>
            <ac:picMk id="44" creationId="{EA591769-76ED-4179-5878-E3D03E6F8580}"/>
          </ac:picMkLst>
        </pc:picChg>
        <pc:cxnChg chg="add mod">
          <ac:chgData name="전민하" userId="ca7e2c49-44f5-4398-ab11-5e92db9d27d7" providerId="ADAL" clId="{ADF6CEF5-4265-4976-8345-0E2F944BAE8C}" dt="2022-12-05T12:57:24.854" v="6845" actId="1076"/>
          <ac:cxnSpMkLst>
            <pc:docMk/>
            <pc:sldMk cId="4282798391" sldId="273"/>
            <ac:cxnSpMk id="17" creationId="{B8D5342C-1C22-DC8C-7CC2-36F186998936}"/>
          </ac:cxnSpMkLst>
        </pc:cxnChg>
      </pc:sldChg>
      <pc:sldChg chg="addSp delSp modSp add mod">
        <pc:chgData name="전민하" userId="ca7e2c49-44f5-4398-ab11-5e92db9d27d7" providerId="ADAL" clId="{ADF6CEF5-4265-4976-8345-0E2F944BAE8C}" dt="2022-12-05T13:01:43.953" v="6910" actId="20577"/>
        <pc:sldMkLst>
          <pc:docMk/>
          <pc:sldMk cId="848582466" sldId="274"/>
        </pc:sldMkLst>
        <pc:spChg chg="add mod">
          <ac:chgData name="전민하" userId="ca7e2c49-44f5-4398-ab11-5e92db9d27d7" providerId="ADAL" clId="{ADF6CEF5-4265-4976-8345-0E2F944BAE8C}" dt="2022-12-05T12:43:46.391" v="5568" actId="20577"/>
          <ac:spMkLst>
            <pc:docMk/>
            <pc:sldMk cId="848582466" sldId="274"/>
            <ac:spMk id="3" creationId="{906A8008-D9C7-0F80-3F06-87879BD53CAE}"/>
          </ac:spMkLst>
        </pc:spChg>
        <pc:spChg chg="del mod">
          <ac:chgData name="전민하" userId="ca7e2c49-44f5-4398-ab11-5e92db9d27d7" providerId="ADAL" clId="{ADF6CEF5-4265-4976-8345-0E2F944BAE8C}" dt="2022-12-05T12:55:42.050" v="6781" actId="478"/>
          <ac:spMkLst>
            <pc:docMk/>
            <pc:sldMk cId="848582466" sldId="274"/>
            <ac:spMk id="6" creationId="{21E7D748-F474-1778-5FB3-02DC6A82C53F}"/>
          </ac:spMkLst>
        </pc:spChg>
        <pc:spChg chg="del">
          <ac:chgData name="전민하" userId="ca7e2c49-44f5-4398-ab11-5e92db9d27d7" providerId="ADAL" clId="{ADF6CEF5-4265-4976-8345-0E2F944BAE8C}" dt="2022-12-05T12:15:08.094" v="3632" actId="478"/>
          <ac:spMkLst>
            <pc:docMk/>
            <pc:sldMk cId="848582466" sldId="274"/>
            <ac:spMk id="7" creationId="{5A4D3025-C346-1318-2FBB-F58484EB67A1}"/>
          </ac:spMkLst>
        </pc:spChg>
        <pc:spChg chg="add mod">
          <ac:chgData name="전민하" userId="ca7e2c49-44f5-4398-ab11-5e92db9d27d7" providerId="ADAL" clId="{ADF6CEF5-4265-4976-8345-0E2F944BAE8C}" dt="2022-12-05T13:01:19.866" v="6902" actId="207"/>
          <ac:spMkLst>
            <pc:docMk/>
            <pc:sldMk cId="848582466" sldId="274"/>
            <ac:spMk id="8" creationId="{494E0FD6-C566-2C0E-564F-7FF351183A4E}"/>
          </ac:spMkLst>
        </pc:spChg>
        <pc:spChg chg="mod">
          <ac:chgData name="전민하" userId="ca7e2c49-44f5-4398-ab11-5e92db9d27d7" providerId="ADAL" clId="{ADF6CEF5-4265-4976-8345-0E2F944BAE8C}" dt="2022-12-05T13:01:43.953" v="6910" actId="20577"/>
          <ac:spMkLst>
            <pc:docMk/>
            <pc:sldMk cId="848582466" sldId="274"/>
            <ac:spMk id="11" creationId="{7AF538C3-7612-594B-E3D7-51E299F482DF}"/>
          </ac:spMkLst>
        </pc:spChg>
        <pc:spChg chg="del">
          <ac:chgData name="전민하" userId="ca7e2c49-44f5-4398-ab11-5e92db9d27d7" providerId="ADAL" clId="{ADF6CEF5-4265-4976-8345-0E2F944BAE8C}" dt="2022-12-05T12:51:54.160" v="6405" actId="478"/>
          <ac:spMkLst>
            <pc:docMk/>
            <pc:sldMk cId="848582466" sldId="274"/>
            <ac:spMk id="14" creationId="{1A01E7FC-02D9-D68A-34FC-D8F9D3911187}"/>
          </ac:spMkLst>
        </pc:spChg>
        <pc:spChg chg="add mod">
          <ac:chgData name="전민하" userId="ca7e2c49-44f5-4398-ab11-5e92db9d27d7" providerId="ADAL" clId="{ADF6CEF5-4265-4976-8345-0E2F944BAE8C}" dt="2022-12-05T12:59:07.521" v="6888" actId="164"/>
          <ac:spMkLst>
            <pc:docMk/>
            <pc:sldMk cId="848582466" sldId="274"/>
            <ac:spMk id="16" creationId="{6F04F412-9862-87A2-029D-56FA095B4120}"/>
          </ac:spMkLst>
        </pc:spChg>
        <pc:spChg chg="del">
          <ac:chgData name="전민하" userId="ca7e2c49-44f5-4398-ab11-5e92db9d27d7" providerId="ADAL" clId="{ADF6CEF5-4265-4976-8345-0E2F944BAE8C}" dt="2022-12-05T12:51:54.160" v="6405" actId="478"/>
          <ac:spMkLst>
            <pc:docMk/>
            <pc:sldMk cId="848582466" sldId="274"/>
            <ac:spMk id="19" creationId="{4E0B92C3-3C0C-E6C4-0C61-E634BBA8D0A1}"/>
          </ac:spMkLst>
        </pc:spChg>
        <pc:spChg chg="del">
          <ac:chgData name="전민하" userId="ca7e2c49-44f5-4398-ab11-5e92db9d27d7" providerId="ADAL" clId="{ADF6CEF5-4265-4976-8345-0E2F944BAE8C}" dt="2022-12-05T12:55:44.319" v="6783" actId="478"/>
          <ac:spMkLst>
            <pc:docMk/>
            <pc:sldMk cId="848582466" sldId="274"/>
            <ac:spMk id="20" creationId="{156155FF-7328-05C2-17EE-0B6E0ACC63D3}"/>
          </ac:spMkLst>
        </pc:spChg>
        <pc:grpChg chg="add mod">
          <ac:chgData name="전민하" userId="ca7e2c49-44f5-4398-ab11-5e92db9d27d7" providerId="ADAL" clId="{ADF6CEF5-4265-4976-8345-0E2F944BAE8C}" dt="2022-12-05T12:59:19.690" v="6892" actId="1076"/>
          <ac:grpSpMkLst>
            <pc:docMk/>
            <pc:sldMk cId="848582466" sldId="274"/>
            <ac:grpSpMk id="9" creationId="{09A84BED-A9F2-CE8E-7AF1-3386AC60832F}"/>
          </ac:grpSpMkLst>
        </pc:grpChg>
        <pc:grpChg chg="add mod">
          <ac:chgData name="전민하" userId="ca7e2c49-44f5-4398-ab11-5e92db9d27d7" providerId="ADAL" clId="{ADF6CEF5-4265-4976-8345-0E2F944BAE8C}" dt="2022-12-05T12:59:17.538" v="6891" actId="1076"/>
          <ac:grpSpMkLst>
            <pc:docMk/>
            <pc:sldMk cId="848582466" sldId="274"/>
            <ac:grpSpMk id="17" creationId="{F59FCD27-C42E-C175-7425-4E81EE1B34B0}"/>
          </ac:grpSpMkLst>
        </pc:grpChg>
        <pc:picChg chg="del">
          <ac:chgData name="전민하" userId="ca7e2c49-44f5-4398-ab11-5e92db9d27d7" providerId="ADAL" clId="{ADF6CEF5-4265-4976-8345-0E2F944BAE8C}" dt="2022-12-05T12:50:26.061" v="6258" actId="478"/>
          <ac:picMkLst>
            <pc:docMk/>
            <pc:sldMk cId="848582466" sldId="274"/>
            <ac:picMk id="4" creationId="{124EC17D-0E4C-5554-CADA-BDC293CFAB06}"/>
          </ac:picMkLst>
        </pc:picChg>
        <pc:picChg chg="del">
          <ac:chgData name="전민하" userId="ca7e2c49-44f5-4398-ab11-5e92db9d27d7" providerId="ADAL" clId="{ADF6CEF5-4265-4976-8345-0E2F944BAE8C}" dt="2022-12-05T12:50:26.061" v="6258" actId="478"/>
          <ac:picMkLst>
            <pc:docMk/>
            <pc:sldMk cId="848582466" sldId="274"/>
            <ac:picMk id="10" creationId="{223AF7F4-E3C3-FAB5-6422-EE375AADB4C3}"/>
          </ac:picMkLst>
        </pc:picChg>
        <pc:picChg chg="mod">
          <ac:chgData name="전민하" userId="ca7e2c49-44f5-4398-ab11-5e92db9d27d7" providerId="ADAL" clId="{ADF6CEF5-4265-4976-8345-0E2F944BAE8C}" dt="2022-12-05T12:57:00.998" v="6837"/>
          <ac:picMkLst>
            <pc:docMk/>
            <pc:sldMk cId="848582466" sldId="274"/>
            <ac:picMk id="12" creationId="{1F1892F6-5670-C496-749A-42E1BDF26A16}"/>
          </ac:picMkLst>
        </pc:picChg>
        <pc:picChg chg="del">
          <ac:chgData name="전민하" userId="ca7e2c49-44f5-4398-ab11-5e92db9d27d7" providerId="ADAL" clId="{ADF6CEF5-4265-4976-8345-0E2F944BAE8C}" dt="2022-12-05T12:55:42.897" v="6782" actId="478"/>
          <ac:picMkLst>
            <pc:docMk/>
            <pc:sldMk cId="848582466" sldId="274"/>
            <ac:picMk id="13" creationId="{F4C24595-AC35-C313-437A-3F144F7B4B5F}"/>
          </ac:picMkLst>
        </pc:picChg>
        <pc:picChg chg="add mod">
          <ac:chgData name="전민하" userId="ca7e2c49-44f5-4398-ab11-5e92db9d27d7" providerId="ADAL" clId="{ADF6CEF5-4265-4976-8345-0E2F944BAE8C}" dt="2022-12-05T12:59:14.222" v="6890" actId="14100"/>
          <ac:picMkLst>
            <pc:docMk/>
            <pc:sldMk cId="848582466" sldId="274"/>
            <ac:picMk id="15" creationId="{AFEF1BB4-2D20-0677-5F98-D53A3F8EDD2E}"/>
          </ac:picMkLst>
        </pc:picChg>
      </pc:sldChg>
      <pc:sldChg chg="addSp delSp modSp add mod">
        <pc:chgData name="전민하" userId="ca7e2c49-44f5-4398-ab11-5e92db9d27d7" providerId="ADAL" clId="{ADF6CEF5-4265-4976-8345-0E2F944BAE8C}" dt="2022-12-05T12:57:51.674" v="6850" actId="1076"/>
        <pc:sldMkLst>
          <pc:docMk/>
          <pc:sldMk cId="2948319318" sldId="275"/>
        </pc:sldMkLst>
        <pc:spChg chg="del mod">
          <ac:chgData name="전민하" userId="ca7e2c49-44f5-4398-ab11-5e92db9d27d7" providerId="ADAL" clId="{ADF6CEF5-4265-4976-8345-0E2F944BAE8C}" dt="2022-12-05T10:34:51.673" v="2618" actId="478"/>
          <ac:spMkLst>
            <pc:docMk/>
            <pc:sldMk cId="2948319318" sldId="275"/>
            <ac:spMk id="6" creationId="{21E7D748-F474-1778-5FB3-02DC6A82C53F}"/>
          </ac:spMkLst>
        </pc:spChg>
        <pc:spChg chg="add mod">
          <ac:chgData name="전민하" userId="ca7e2c49-44f5-4398-ab11-5e92db9d27d7" providerId="ADAL" clId="{ADF6CEF5-4265-4976-8345-0E2F944BAE8C}" dt="2022-12-05T10:38:30.154" v="2770" actId="20577"/>
          <ac:spMkLst>
            <pc:docMk/>
            <pc:sldMk cId="2948319318" sldId="275"/>
            <ac:spMk id="7" creationId="{58A4F190-E0F0-8A78-DDA2-66788B74D452}"/>
          </ac:spMkLst>
        </pc:spChg>
        <pc:spChg chg="add mod ord">
          <ac:chgData name="전민하" userId="ca7e2c49-44f5-4398-ab11-5e92db9d27d7" providerId="ADAL" clId="{ADF6CEF5-4265-4976-8345-0E2F944BAE8C}" dt="2022-12-05T12:57:51.674" v="6850" actId="1076"/>
          <ac:spMkLst>
            <pc:docMk/>
            <pc:sldMk cId="2948319318" sldId="275"/>
            <ac:spMk id="8" creationId="{8C2875D1-3FAA-D7AB-C111-9C40C8D98050}"/>
          </ac:spMkLst>
        </pc:spChg>
        <pc:spChg chg="add mod">
          <ac:chgData name="전민하" userId="ca7e2c49-44f5-4398-ab11-5e92db9d27d7" providerId="ADAL" clId="{ADF6CEF5-4265-4976-8345-0E2F944BAE8C}" dt="2022-12-05T12:57:51.674" v="6850" actId="1076"/>
          <ac:spMkLst>
            <pc:docMk/>
            <pc:sldMk cId="2948319318" sldId="275"/>
            <ac:spMk id="9" creationId="{C42B43E1-999E-0A2D-6BE5-2875E8E7F523}"/>
          </ac:spMkLst>
        </pc:spChg>
        <pc:spChg chg="del mod topLvl">
          <ac:chgData name="전민하" userId="ca7e2c49-44f5-4398-ab11-5e92db9d27d7" providerId="ADAL" clId="{ADF6CEF5-4265-4976-8345-0E2F944BAE8C}" dt="2022-12-05T10:34:56.076" v="2620" actId="478"/>
          <ac:spMkLst>
            <pc:docMk/>
            <pc:sldMk cId="2948319318" sldId="275"/>
            <ac:spMk id="14" creationId="{1A01E7FC-02D9-D68A-34FC-D8F9D3911187}"/>
          </ac:spMkLst>
        </pc:spChg>
        <pc:spChg chg="del mod topLvl">
          <ac:chgData name="전민하" userId="ca7e2c49-44f5-4398-ab11-5e92db9d27d7" providerId="ADAL" clId="{ADF6CEF5-4265-4976-8345-0E2F944BAE8C}" dt="2022-12-05T10:34:54.386" v="2619" actId="478"/>
          <ac:spMkLst>
            <pc:docMk/>
            <pc:sldMk cId="2948319318" sldId="275"/>
            <ac:spMk id="19" creationId="{4E0B92C3-3C0C-E6C4-0C61-E634BBA8D0A1}"/>
          </ac:spMkLst>
        </pc:spChg>
        <pc:spChg chg="mod">
          <ac:chgData name="전민하" userId="ca7e2c49-44f5-4398-ab11-5e92db9d27d7" providerId="ADAL" clId="{ADF6CEF5-4265-4976-8345-0E2F944BAE8C}" dt="2022-12-05T12:57:51.674" v="6850" actId="1076"/>
          <ac:spMkLst>
            <pc:docMk/>
            <pc:sldMk cId="2948319318" sldId="275"/>
            <ac:spMk id="20" creationId="{156155FF-7328-05C2-17EE-0B6E0ACC63D3}"/>
          </ac:spMkLst>
        </pc:spChg>
        <pc:spChg chg="mod">
          <ac:chgData name="전민하" userId="ca7e2c49-44f5-4398-ab11-5e92db9d27d7" providerId="ADAL" clId="{ADF6CEF5-4265-4976-8345-0E2F944BAE8C}" dt="2022-12-05T12:57:39.215" v="6847" actId="1076"/>
          <ac:spMkLst>
            <pc:docMk/>
            <pc:sldMk cId="2948319318" sldId="275"/>
            <ac:spMk id="22" creationId="{AF06EF16-F74A-1A8A-F8FE-3CF14013E86B}"/>
          </ac:spMkLst>
        </pc:spChg>
        <pc:spChg chg="del mod">
          <ac:chgData name="전민하" userId="ca7e2c49-44f5-4398-ab11-5e92db9d27d7" providerId="ADAL" clId="{ADF6CEF5-4265-4976-8345-0E2F944BAE8C}" dt="2022-12-05T10:38:15.138" v="2745" actId="478"/>
          <ac:spMkLst>
            <pc:docMk/>
            <pc:sldMk cId="2948319318" sldId="275"/>
            <ac:spMk id="24" creationId="{1C4EE4A7-55B5-FF98-A4C7-E14D8D9D66B1}"/>
          </ac:spMkLst>
        </pc:spChg>
        <pc:grpChg chg="add del mod">
          <ac:chgData name="전민하" userId="ca7e2c49-44f5-4398-ab11-5e92db9d27d7" providerId="ADAL" clId="{ADF6CEF5-4265-4976-8345-0E2F944BAE8C}" dt="2022-12-05T10:34:54.386" v="2619" actId="478"/>
          <ac:grpSpMkLst>
            <pc:docMk/>
            <pc:sldMk cId="2948319318" sldId="275"/>
            <ac:grpSpMk id="3" creationId="{3136B3CC-C6EB-DE98-79B6-1139EC3F2222}"/>
          </ac:grpSpMkLst>
        </pc:grpChg>
        <pc:picChg chg="del">
          <ac:chgData name="전민하" userId="ca7e2c49-44f5-4398-ab11-5e92db9d27d7" providerId="ADAL" clId="{ADF6CEF5-4265-4976-8345-0E2F944BAE8C}" dt="2022-12-05T10:31:33.727" v="2453" actId="478"/>
          <ac:picMkLst>
            <pc:docMk/>
            <pc:sldMk cId="2948319318" sldId="275"/>
            <ac:picMk id="4" creationId="{124EC17D-0E4C-5554-CADA-BDC293CFAB06}"/>
          </ac:picMkLst>
        </pc:picChg>
        <pc:picChg chg="del">
          <ac:chgData name="전민하" userId="ca7e2c49-44f5-4398-ab11-5e92db9d27d7" providerId="ADAL" clId="{ADF6CEF5-4265-4976-8345-0E2F944BAE8C}" dt="2022-12-05T10:31:33.727" v="2453" actId="478"/>
          <ac:picMkLst>
            <pc:docMk/>
            <pc:sldMk cId="2948319318" sldId="275"/>
            <ac:picMk id="10" creationId="{223AF7F4-E3C3-FAB5-6422-EE375AADB4C3}"/>
          </ac:picMkLst>
        </pc:picChg>
        <pc:picChg chg="mod">
          <ac:chgData name="전민하" userId="ca7e2c49-44f5-4398-ab11-5e92db9d27d7" providerId="ADAL" clId="{ADF6CEF5-4265-4976-8345-0E2F944BAE8C}" dt="2022-12-05T12:57:51.674" v="6850" actId="1076"/>
          <ac:picMkLst>
            <pc:docMk/>
            <pc:sldMk cId="2948319318" sldId="275"/>
            <ac:picMk id="13" creationId="{F4C24595-AC35-C313-437A-3F144F7B4B5F}"/>
          </ac:picMkLst>
        </pc:picChg>
      </pc:sldChg>
      <pc:sldChg chg="modSp add mod">
        <pc:chgData name="전민하" userId="ca7e2c49-44f5-4398-ab11-5e92db9d27d7" providerId="ADAL" clId="{ADF6CEF5-4265-4976-8345-0E2F944BAE8C}" dt="2022-12-05T12:57:33.274" v="6846" actId="1076"/>
        <pc:sldMkLst>
          <pc:docMk/>
          <pc:sldMk cId="538520227" sldId="276"/>
        </pc:sldMkLst>
        <pc:spChg chg="mod">
          <ac:chgData name="전민하" userId="ca7e2c49-44f5-4398-ab11-5e92db9d27d7" providerId="ADAL" clId="{ADF6CEF5-4265-4976-8345-0E2F944BAE8C}" dt="2022-12-05T12:57:33.274" v="6846" actId="1076"/>
          <ac:spMkLst>
            <pc:docMk/>
            <pc:sldMk cId="538520227" sldId="276"/>
            <ac:spMk id="11" creationId="{8EF57DE4-603F-7BA8-21AF-F52C156A2F5B}"/>
          </ac:spMkLst>
        </pc:spChg>
        <pc:spChg chg="mod">
          <ac:chgData name="전민하" userId="ca7e2c49-44f5-4398-ab11-5e92db9d27d7" providerId="ADAL" clId="{ADF6CEF5-4265-4976-8345-0E2F944BAE8C}" dt="2022-12-05T12:57:33.274" v="6846" actId="1076"/>
          <ac:spMkLst>
            <pc:docMk/>
            <pc:sldMk cId="538520227" sldId="276"/>
            <ac:spMk id="22" creationId="{7103BDB3-C5E6-31CA-518F-D2D8BD6A39B7}"/>
          </ac:spMkLst>
        </pc:spChg>
        <pc:picChg chg="mod">
          <ac:chgData name="전민하" userId="ca7e2c49-44f5-4398-ab11-5e92db9d27d7" providerId="ADAL" clId="{ADF6CEF5-4265-4976-8345-0E2F944BAE8C}" dt="2022-12-05T12:57:33.274" v="6846" actId="1076"/>
          <ac:picMkLst>
            <pc:docMk/>
            <pc:sldMk cId="538520227" sldId="276"/>
            <ac:picMk id="28" creationId="{4649B49E-343B-718E-C80B-714151424213}"/>
          </ac:picMkLst>
        </pc:picChg>
        <pc:cxnChg chg="mod">
          <ac:chgData name="전민하" userId="ca7e2c49-44f5-4398-ab11-5e92db9d27d7" providerId="ADAL" clId="{ADF6CEF5-4265-4976-8345-0E2F944BAE8C}" dt="2022-12-05T12:57:33.274" v="6846" actId="1076"/>
          <ac:cxnSpMkLst>
            <pc:docMk/>
            <pc:sldMk cId="538520227" sldId="276"/>
            <ac:cxnSpMk id="17" creationId="{B8D5342C-1C22-DC8C-7CC2-36F186998936}"/>
          </ac:cxnSpMkLst>
        </pc:cxnChg>
      </pc:sldChg>
      <pc:sldChg chg="addSp delSp modSp add mod">
        <pc:chgData name="전민하" userId="ca7e2c49-44f5-4398-ab11-5e92db9d27d7" providerId="ADAL" clId="{ADF6CEF5-4265-4976-8345-0E2F944BAE8C}" dt="2022-12-05T12:57:12.298" v="6842" actId="1076"/>
        <pc:sldMkLst>
          <pc:docMk/>
          <pc:sldMk cId="920414335" sldId="277"/>
        </pc:sldMkLst>
        <pc:spChg chg="mod">
          <ac:chgData name="전민하" userId="ca7e2c49-44f5-4398-ab11-5e92db9d27d7" providerId="ADAL" clId="{ADF6CEF5-4265-4976-8345-0E2F944BAE8C}" dt="2022-12-05T12:26:05.472" v="4836" actId="14100"/>
          <ac:spMkLst>
            <pc:docMk/>
            <pc:sldMk cId="920414335" sldId="277"/>
            <ac:spMk id="6" creationId="{8F1EBB07-2581-383A-4F2C-7E0D133AD8D9}"/>
          </ac:spMkLst>
        </pc:spChg>
        <pc:spChg chg="mod">
          <ac:chgData name="전민하" userId="ca7e2c49-44f5-4398-ab11-5e92db9d27d7" providerId="ADAL" clId="{ADF6CEF5-4265-4976-8345-0E2F944BAE8C}" dt="2022-12-05T12:21:46.712" v="4369"/>
          <ac:spMkLst>
            <pc:docMk/>
            <pc:sldMk cId="920414335" sldId="277"/>
            <ac:spMk id="9" creationId="{B43A428E-A6D2-85B3-D885-D64225BE4C7B}"/>
          </ac:spMkLst>
        </pc:spChg>
        <pc:spChg chg="add mod">
          <ac:chgData name="전민하" userId="ca7e2c49-44f5-4398-ab11-5e92db9d27d7" providerId="ADAL" clId="{ADF6CEF5-4265-4976-8345-0E2F944BAE8C}" dt="2022-12-05T12:43:10.180" v="5553" actId="14100"/>
          <ac:spMkLst>
            <pc:docMk/>
            <pc:sldMk cId="920414335" sldId="277"/>
            <ac:spMk id="10" creationId="{692D7740-3D0C-0A32-A222-B2CBD70BD9E7}"/>
          </ac:spMkLst>
        </pc:spChg>
        <pc:spChg chg="del">
          <ac:chgData name="전민하" userId="ca7e2c49-44f5-4398-ab11-5e92db9d27d7" providerId="ADAL" clId="{ADF6CEF5-4265-4976-8345-0E2F944BAE8C}" dt="2022-12-05T12:18:55.587" v="3986" actId="478"/>
          <ac:spMkLst>
            <pc:docMk/>
            <pc:sldMk cId="920414335" sldId="277"/>
            <ac:spMk id="11" creationId="{8EF57DE4-603F-7BA8-21AF-F52C156A2F5B}"/>
          </ac:spMkLst>
        </pc:spChg>
        <pc:spChg chg="add mod">
          <ac:chgData name="전민하" userId="ca7e2c49-44f5-4398-ab11-5e92db9d27d7" providerId="ADAL" clId="{ADF6CEF5-4265-4976-8345-0E2F944BAE8C}" dt="2022-12-05T12:41:56.651" v="5484" actId="1076"/>
          <ac:spMkLst>
            <pc:docMk/>
            <pc:sldMk cId="920414335" sldId="277"/>
            <ac:spMk id="12" creationId="{39C2C51D-6330-9A19-F8EB-5A13D5F7D856}"/>
          </ac:spMkLst>
        </pc:spChg>
        <pc:spChg chg="mod">
          <ac:chgData name="전민하" userId="ca7e2c49-44f5-4398-ab11-5e92db9d27d7" providerId="ADAL" clId="{ADF6CEF5-4265-4976-8345-0E2F944BAE8C}" dt="2022-12-05T12:57:12.298" v="6842" actId="1076"/>
          <ac:spMkLst>
            <pc:docMk/>
            <pc:sldMk cId="920414335" sldId="277"/>
            <ac:spMk id="22" creationId="{7103BDB3-C5E6-31CA-518F-D2D8BD6A39B7}"/>
          </ac:spMkLst>
        </pc:spChg>
        <pc:spChg chg="del">
          <ac:chgData name="전민하" userId="ca7e2c49-44f5-4398-ab11-5e92db9d27d7" providerId="ADAL" clId="{ADF6CEF5-4265-4976-8345-0E2F944BAE8C}" dt="2022-12-05T12:22:08.412" v="4377" actId="478"/>
          <ac:spMkLst>
            <pc:docMk/>
            <pc:sldMk cId="920414335" sldId="277"/>
            <ac:spMk id="46" creationId="{D4FEEBEA-1B01-8C1A-4757-789B039A0982}"/>
          </ac:spMkLst>
        </pc:spChg>
        <pc:grpChg chg="add mod">
          <ac:chgData name="전민하" userId="ca7e2c49-44f5-4398-ab11-5e92db9d27d7" providerId="ADAL" clId="{ADF6CEF5-4265-4976-8345-0E2F944BAE8C}" dt="2022-12-05T12:26:18.361" v="4840" actId="1076"/>
          <ac:grpSpMkLst>
            <pc:docMk/>
            <pc:sldMk cId="920414335" sldId="277"/>
            <ac:grpSpMk id="3" creationId="{6F264E94-F122-F0C1-6E12-111EB031EA7B}"/>
          </ac:grpSpMkLst>
        </pc:grpChg>
        <pc:grpChg chg="add mod">
          <ac:chgData name="전민하" userId="ca7e2c49-44f5-4398-ab11-5e92db9d27d7" providerId="ADAL" clId="{ADF6CEF5-4265-4976-8345-0E2F944BAE8C}" dt="2022-12-05T12:26:09.210" v="4838" actId="1076"/>
          <ac:grpSpMkLst>
            <pc:docMk/>
            <pc:sldMk cId="920414335" sldId="277"/>
            <ac:grpSpMk id="7" creationId="{7F410DAB-C177-81DC-310E-39E2B920338B}"/>
          </ac:grpSpMkLst>
        </pc:grpChg>
        <pc:grpChg chg="del">
          <ac:chgData name="전민하" userId="ca7e2c49-44f5-4398-ab11-5e92db9d27d7" providerId="ADAL" clId="{ADF6CEF5-4265-4976-8345-0E2F944BAE8C}" dt="2022-12-05T12:21:51.018" v="4371" actId="478"/>
          <ac:grpSpMkLst>
            <pc:docMk/>
            <pc:sldMk cId="920414335" sldId="277"/>
            <ac:grpSpMk id="47" creationId="{52AD900C-1139-C28C-7DB6-62C0553DFE6A}"/>
          </ac:grpSpMkLst>
        </pc:grpChg>
        <pc:picChg chg="mod">
          <ac:chgData name="전민하" userId="ca7e2c49-44f5-4398-ab11-5e92db9d27d7" providerId="ADAL" clId="{ADF6CEF5-4265-4976-8345-0E2F944BAE8C}" dt="2022-12-05T12:26:00.186" v="4834" actId="14100"/>
          <ac:picMkLst>
            <pc:docMk/>
            <pc:sldMk cId="920414335" sldId="277"/>
            <ac:picMk id="4" creationId="{BA70453C-2C18-498D-0DD9-434D0A84DBAA}"/>
          </ac:picMkLst>
        </pc:picChg>
        <pc:picChg chg="mod">
          <ac:chgData name="전민하" userId="ca7e2c49-44f5-4398-ab11-5e92db9d27d7" providerId="ADAL" clId="{ADF6CEF5-4265-4976-8345-0E2F944BAE8C}" dt="2022-12-05T12:26:15.523" v="4839" actId="14100"/>
          <ac:picMkLst>
            <pc:docMk/>
            <pc:sldMk cId="920414335" sldId="277"/>
            <ac:picMk id="8" creationId="{1350AD3C-2330-275F-EBC1-22267FDB0F22}"/>
          </ac:picMkLst>
        </pc:picChg>
        <pc:picChg chg="del">
          <ac:chgData name="전민하" userId="ca7e2c49-44f5-4398-ab11-5e92db9d27d7" providerId="ADAL" clId="{ADF6CEF5-4265-4976-8345-0E2F944BAE8C}" dt="2022-12-05T12:18:52.847" v="3985" actId="478"/>
          <ac:picMkLst>
            <pc:docMk/>
            <pc:sldMk cId="920414335" sldId="277"/>
            <ac:picMk id="28" creationId="{4649B49E-343B-718E-C80B-714151424213}"/>
          </ac:picMkLst>
        </pc:picChg>
        <pc:cxnChg chg="del mod">
          <ac:chgData name="전민하" userId="ca7e2c49-44f5-4398-ab11-5e92db9d27d7" providerId="ADAL" clId="{ADF6CEF5-4265-4976-8345-0E2F944BAE8C}" dt="2022-12-05T12:18:55.587" v="3986" actId="478"/>
          <ac:cxnSpMkLst>
            <pc:docMk/>
            <pc:sldMk cId="920414335" sldId="277"/>
            <ac:cxnSpMk id="17" creationId="{B8D5342C-1C22-DC8C-7CC2-36F186998936}"/>
          </ac:cxnSpMkLst>
        </pc:cxnChg>
      </pc:sldChg>
      <pc:sldChg chg="addSp delSp modSp add mod">
        <pc:chgData name="전민하" userId="ca7e2c49-44f5-4398-ab11-5e92db9d27d7" providerId="ADAL" clId="{ADF6CEF5-4265-4976-8345-0E2F944BAE8C}" dt="2022-12-05T13:44:50.658" v="9931" actId="1076"/>
        <pc:sldMkLst>
          <pc:docMk/>
          <pc:sldMk cId="4192810563" sldId="278"/>
        </pc:sldMkLst>
        <pc:spChg chg="mod">
          <ac:chgData name="전민하" userId="ca7e2c49-44f5-4398-ab11-5e92db9d27d7" providerId="ADAL" clId="{ADF6CEF5-4265-4976-8345-0E2F944BAE8C}" dt="2022-12-05T13:10:13.245" v="8015" actId="20577"/>
          <ac:spMkLst>
            <pc:docMk/>
            <pc:sldMk cId="4192810563" sldId="278"/>
            <ac:spMk id="3" creationId="{2F65BC15-295E-E0AE-F2C3-84F01447D857}"/>
          </ac:spMkLst>
        </pc:spChg>
        <pc:spChg chg="del">
          <ac:chgData name="전민하" userId="ca7e2c49-44f5-4398-ab11-5e92db9d27d7" providerId="ADAL" clId="{ADF6CEF5-4265-4976-8345-0E2F944BAE8C}" dt="2022-12-05T13:07:57.307" v="7743" actId="478"/>
          <ac:spMkLst>
            <pc:docMk/>
            <pc:sldMk cId="4192810563" sldId="278"/>
            <ac:spMk id="8" creationId="{06E90175-F74F-9BC3-3393-F57920F0A114}"/>
          </ac:spMkLst>
        </pc:spChg>
        <pc:spChg chg="del">
          <ac:chgData name="전민하" userId="ca7e2c49-44f5-4398-ab11-5e92db9d27d7" providerId="ADAL" clId="{ADF6CEF5-4265-4976-8345-0E2F944BAE8C}" dt="2022-12-05T13:07:57.307" v="7743" actId="478"/>
          <ac:spMkLst>
            <pc:docMk/>
            <pc:sldMk cId="4192810563" sldId="278"/>
            <ac:spMk id="9" creationId="{4248C4AC-501C-CB78-2C16-D179B520F566}"/>
          </ac:spMkLst>
        </pc:spChg>
        <pc:spChg chg="add mod">
          <ac:chgData name="전민하" userId="ca7e2c49-44f5-4398-ab11-5e92db9d27d7" providerId="ADAL" clId="{ADF6CEF5-4265-4976-8345-0E2F944BAE8C}" dt="2022-12-05T13:42:58.695" v="9790" actId="164"/>
          <ac:spMkLst>
            <pc:docMk/>
            <pc:sldMk cId="4192810563" sldId="278"/>
            <ac:spMk id="11" creationId="{8DECC0D5-7BD0-8620-F058-DC175FCDE23D}"/>
          </ac:spMkLst>
        </pc:spChg>
        <pc:spChg chg="add mod">
          <ac:chgData name="전민하" userId="ca7e2c49-44f5-4398-ab11-5e92db9d27d7" providerId="ADAL" clId="{ADF6CEF5-4265-4976-8345-0E2F944BAE8C}" dt="2022-12-05T13:44:50.658" v="9931" actId="1076"/>
          <ac:spMkLst>
            <pc:docMk/>
            <pc:sldMk cId="4192810563" sldId="278"/>
            <ac:spMk id="13" creationId="{706FD52A-7652-85C2-BF1F-132CECC8D931}"/>
          </ac:spMkLst>
        </pc:spChg>
        <pc:grpChg chg="add mod">
          <ac:chgData name="전민하" userId="ca7e2c49-44f5-4398-ab11-5e92db9d27d7" providerId="ADAL" clId="{ADF6CEF5-4265-4976-8345-0E2F944BAE8C}" dt="2022-12-05T13:44:48.696" v="9930" actId="1076"/>
          <ac:grpSpMkLst>
            <pc:docMk/>
            <pc:sldMk cId="4192810563" sldId="278"/>
            <ac:grpSpMk id="12" creationId="{6C12551C-2CCE-08A0-1D6C-D1A3D06A330B}"/>
          </ac:grpSpMkLst>
        </pc:grpChg>
        <pc:picChg chg="del">
          <ac:chgData name="전민하" userId="ca7e2c49-44f5-4398-ab11-5e92db9d27d7" providerId="ADAL" clId="{ADF6CEF5-4265-4976-8345-0E2F944BAE8C}" dt="2022-12-05T13:07:57.307" v="7743" actId="478"/>
          <ac:picMkLst>
            <pc:docMk/>
            <pc:sldMk cId="4192810563" sldId="278"/>
            <ac:picMk id="4" creationId="{5A099BA1-CF47-A147-D5C4-0F7C1C18E9B5}"/>
          </ac:picMkLst>
        </pc:picChg>
        <pc:picChg chg="del">
          <ac:chgData name="전민하" userId="ca7e2c49-44f5-4398-ab11-5e92db9d27d7" providerId="ADAL" clId="{ADF6CEF5-4265-4976-8345-0E2F944BAE8C}" dt="2022-12-05T13:07:57.307" v="7743" actId="478"/>
          <ac:picMkLst>
            <pc:docMk/>
            <pc:sldMk cId="4192810563" sldId="278"/>
            <ac:picMk id="6" creationId="{F143420A-C4D6-64EC-944B-A62907095C02}"/>
          </ac:picMkLst>
        </pc:picChg>
        <pc:picChg chg="add mod">
          <ac:chgData name="전민하" userId="ca7e2c49-44f5-4398-ab11-5e92db9d27d7" providerId="ADAL" clId="{ADF6CEF5-4265-4976-8345-0E2F944BAE8C}" dt="2022-12-05T13:42:58.695" v="9790" actId="164"/>
          <ac:picMkLst>
            <pc:docMk/>
            <pc:sldMk cId="4192810563" sldId="278"/>
            <ac:picMk id="10" creationId="{18121E47-866C-0064-4356-62CE793818E2}"/>
          </ac:picMkLst>
        </pc:picChg>
      </pc:sldChg>
      <pc:sldChg chg="addSp modSp add mod">
        <pc:chgData name="전민하" userId="ca7e2c49-44f5-4398-ab11-5e92db9d27d7" providerId="ADAL" clId="{ADF6CEF5-4265-4976-8345-0E2F944BAE8C}" dt="2022-12-06T04:42:54.720" v="10221"/>
        <pc:sldMkLst>
          <pc:docMk/>
          <pc:sldMk cId="232552625" sldId="279"/>
        </pc:sldMkLst>
        <pc:spChg chg="mod">
          <ac:chgData name="전민하" userId="ca7e2c49-44f5-4398-ab11-5e92db9d27d7" providerId="ADAL" clId="{ADF6CEF5-4265-4976-8345-0E2F944BAE8C}" dt="2022-12-05T13:08:24.281" v="7746" actId="20577"/>
          <ac:spMkLst>
            <pc:docMk/>
            <pc:sldMk cId="232552625" sldId="279"/>
            <ac:spMk id="2" creationId="{D3FFA277-13FD-2EB4-1AC8-F6318BE66A5A}"/>
          </ac:spMkLst>
        </pc:spChg>
        <pc:spChg chg="mod">
          <ac:chgData name="전민하" userId="ca7e2c49-44f5-4398-ab11-5e92db9d27d7" providerId="ADAL" clId="{ADF6CEF5-4265-4976-8345-0E2F944BAE8C}" dt="2022-12-06T04:42:46.071" v="10220" actId="1076"/>
          <ac:spMkLst>
            <pc:docMk/>
            <pc:sldMk cId="232552625" sldId="279"/>
            <ac:spMk id="3" creationId="{2F65BC15-295E-E0AE-F2C3-84F01447D857}"/>
          </ac:spMkLst>
        </pc:spChg>
        <pc:spChg chg="mod">
          <ac:chgData name="전민하" userId="ca7e2c49-44f5-4398-ab11-5e92db9d27d7" providerId="ADAL" clId="{ADF6CEF5-4265-4976-8345-0E2F944BAE8C}" dt="2022-12-05T13:08:28.605" v="7756" actId="20577"/>
          <ac:spMkLst>
            <pc:docMk/>
            <pc:sldMk cId="232552625" sldId="279"/>
            <ac:spMk id="5" creationId="{F398F47D-2EBD-8352-7CB9-D619747C79B4}"/>
          </ac:spMkLst>
        </pc:spChg>
        <pc:spChg chg="add mod ord">
          <ac:chgData name="전민하" userId="ca7e2c49-44f5-4398-ab11-5e92db9d27d7" providerId="ADAL" clId="{ADF6CEF5-4265-4976-8345-0E2F944BAE8C}" dt="2022-12-06T04:42:41.646" v="10219" actId="2085"/>
          <ac:spMkLst>
            <pc:docMk/>
            <pc:sldMk cId="232552625" sldId="279"/>
            <ac:spMk id="7" creationId="{2A40863A-B0A8-2481-515F-5316F4859992}"/>
          </ac:spMkLst>
        </pc:spChg>
        <pc:picChg chg="add mod">
          <ac:chgData name="전민하" userId="ca7e2c49-44f5-4398-ab11-5e92db9d27d7" providerId="ADAL" clId="{ADF6CEF5-4265-4976-8345-0E2F944BAE8C}" dt="2022-12-06T04:42:54.720" v="10221"/>
          <ac:picMkLst>
            <pc:docMk/>
            <pc:sldMk cId="232552625" sldId="279"/>
            <ac:picMk id="6" creationId="{B481C8F7-E6E8-3DF9-C689-C2BEF6D7FB3F}"/>
          </ac:picMkLst>
        </pc:picChg>
      </pc:sldChg>
      <pc:sldChg chg="addSp delSp modSp add mod">
        <pc:chgData name="전민하" userId="ca7e2c49-44f5-4398-ab11-5e92db9d27d7" providerId="ADAL" clId="{ADF6CEF5-4265-4976-8345-0E2F944BAE8C}" dt="2022-12-05T17:19:52" v="10185" actId="1076"/>
        <pc:sldMkLst>
          <pc:docMk/>
          <pc:sldMk cId="3520671162" sldId="280"/>
        </pc:sldMkLst>
        <pc:spChg chg="del mod">
          <ac:chgData name="전민하" userId="ca7e2c49-44f5-4398-ab11-5e92db9d27d7" providerId="ADAL" clId="{ADF6CEF5-4265-4976-8345-0E2F944BAE8C}" dt="2022-12-05T13:19:48.945" v="8566" actId="478"/>
          <ac:spMkLst>
            <pc:docMk/>
            <pc:sldMk cId="3520671162" sldId="280"/>
            <ac:spMk id="2" creationId="{6B08BF67-6E54-EEA3-0B47-8AA82E6F2E82}"/>
          </ac:spMkLst>
        </pc:spChg>
        <pc:spChg chg="del">
          <ac:chgData name="전민하" userId="ca7e2c49-44f5-4398-ab11-5e92db9d27d7" providerId="ADAL" clId="{ADF6CEF5-4265-4976-8345-0E2F944BAE8C}" dt="2022-12-05T13:19:19.168" v="8549" actId="478"/>
          <ac:spMkLst>
            <pc:docMk/>
            <pc:sldMk cId="3520671162" sldId="280"/>
            <ac:spMk id="4" creationId="{365E4047-3B8B-05E0-A7E0-2AED86CB26E2}"/>
          </ac:spMkLst>
        </pc:spChg>
        <pc:spChg chg="mod">
          <ac:chgData name="전민하" userId="ca7e2c49-44f5-4398-ab11-5e92db9d27d7" providerId="ADAL" clId="{ADF6CEF5-4265-4976-8345-0E2F944BAE8C}" dt="2022-12-05T13:19:43.112" v="8561" actId="20577"/>
          <ac:spMkLst>
            <pc:docMk/>
            <pc:sldMk cId="3520671162" sldId="280"/>
            <ac:spMk id="5" creationId="{BF261A10-88EB-303D-4FAD-FD247DAEF883}"/>
          </ac:spMkLst>
        </pc:spChg>
        <pc:spChg chg="mod">
          <ac:chgData name="전민하" userId="ca7e2c49-44f5-4398-ab11-5e92db9d27d7" providerId="ADAL" clId="{ADF6CEF5-4265-4976-8345-0E2F944BAE8C}" dt="2022-12-05T13:19:46.214" v="8565" actId="20577"/>
          <ac:spMkLst>
            <pc:docMk/>
            <pc:sldMk cId="3520671162" sldId="280"/>
            <ac:spMk id="6" creationId="{82CA5BEE-FAE3-C755-C034-7073DC42BCDD}"/>
          </ac:spMkLst>
        </pc:spChg>
        <pc:spChg chg="del">
          <ac:chgData name="전민하" userId="ca7e2c49-44f5-4398-ab11-5e92db9d27d7" providerId="ADAL" clId="{ADF6CEF5-4265-4976-8345-0E2F944BAE8C}" dt="2022-12-05T13:19:11.074" v="8537" actId="478"/>
          <ac:spMkLst>
            <pc:docMk/>
            <pc:sldMk cId="3520671162" sldId="280"/>
            <ac:spMk id="7" creationId="{7A9A0813-11E6-3AF9-43BC-F63F3F5A5803}"/>
          </ac:spMkLst>
        </pc:spChg>
        <pc:spChg chg="add mod">
          <ac:chgData name="전민하" userId="ca7e2c49-44f5-4398-ab11-5e92db9d27d7" providerId="ADAL" clId="{ADF6CEF5-4265-4976-8345-0E2F944BAE8C}" dt="2022-12-05T13:38:17.158" v="9696" actId="113"/>
          <ac:spMkLst>
            <pc:docMk/>
            <pc:sldMk cId="3520671162" sldId="280"/>
            <ac:spMk id="9" creationId="{011EFD7E-789C-7338-3111-9C7023D1AB39}"/>
          </ac:spMkLst>
        </pc:spChg>
        <pc:spChg chg="add mod">
          <ac:chgData name="전민하" userId="ca7e2c49-44f5-4398-ab11-5e92db9d27d7" providerId="ADAL" clId="{ADF6CEF5-4265-4976-8345-0E2F944BAE8C}" dt="2022-12-05T13:38:17.158" v="9696" actId="113"/>
          <ac:spMkLst>
            <pc:docMk/>
            <pc:sldMk cId="3520671162" sldId="280"/>
            <ac:spMk id="10" creationId="{15950969-458F-7169-C491-F23BBE7EC919}"/>
          </ac:spMkLst>
        </pc:spChg>
        <pc:spChg chg="add mod">
          <ac:chgData name="전민하" userId="ca7e2c49-44f5-4398-ab11-5e92db9d27d7" providerId="ADAL" clId="{ADF6CEF5-4265-4976-8345-0E2F944BAE8C}" dt="2022-12-05T13:24:57.986" v="9203" actId="1076"/>
          <ac:spMkLst>
            <pc:docMk/>
            <pc:sldMk cId="3520671162" sldId="280"/>
            <ac:spMk id="11" creationId="{58898A33-556B-5B6C-D517-2ED024EFA86F}"/>
          </ac:spMkLst>
        </pc:spChg>
        <pc:spChg chg="add del mod">
          <ac:chgData name="전민하" userId="ca7e2c49-44f5-4398-ab11-5e92db9d27d7" providerId="ADAL" clId="{ADF6CEF5-4265-4976-8345-0E2F944BAE8C}" dt="2022-12-05T13:20:58.150" v="8583"/>
          <ac:spMkLst>
            <pc:docMk/>
            <pc:sldMk cId="3520671162" sldId="280"/>
            <ac:spMk id="12" creationId="{6B091FE4-C128-4123-50BE-F01BA5E577CA}"/>
          </ac:spMkLst>
        </pc:spChg>
        <pc:spChg chg="add mod">
          <ac:chgData name="전민하" userId="ca7e2c49-44f5-4398-ab11-5e92db9d27d7" providerId="ADAL" clId="{ADF6CEF5-4265-4976-8345-0E2F944BAE8C}" dt="2022-12-05T13:24:57.986" v="9203" actId="1076"/>
          <ac:spMkLst>
            <pc:docMk/>
            <pc:sldMk cId="3520671162" sldId="280"/>
            <ac:spMk id="13" creationId="{34BA916F-0ED0-BF2A-5EF5-64AE0EB43E93}"/>
          </ac:spMkLst>
        </pc:spChg>
        <pc:spChg chg="add del mod">
          <ac:chgData name="전민하" userId="ca7e2c49-44f5-4398-ab11-5e92db9d27d7" providerId="ADAL" clId="{ADF6CEF5-4265-4976-8345-0E2F944BAE8C}" dt="2022-12-05T13:24:40.704" v="9199"/>
          <ac:spMkLst>
            <pc:docMk/>
            <pc:sldMk cId="3520671162" sldId="280"/>
            <ac:spMk id="14" creationId="{7DCC887F-1277-6F02-4F0B-852580EE2ABD}"/>
          </ac:spMkLst>
        </pc:spChg>
        <pc:spChg chg="add del mod">
          <ac:chgData name="전민하" userId="ca7e2c49-44f5-4398-ab11-5e92db9d27d7" providerId="ADAL" clId="{ADF6CEF5-4265-4976-8345-0E2F944BAE8C}" dt="2022-12-05T13:24:40.704" v="9199"/>
          <ac:spMkLst>
            <pc:docMk/>
            <pc:sldMk cId="3520671162" sldId="280"/>
            <ac:spMk id="15" creationId="{81261B0D-E55C-68AA-1500-CD192D6CB48C}"/>
          </ac:spMkLst>
        </pc:spChg>
        <pc:spChg chg="add mod">
          <ac:chgData name="전민하" userId="ca7e2c49-44f5-4398-ab11-5e92db9d27d7" providerId="ADAL" clId="{ADF6CEF5-4265-4976-8345-0E2F944BAE8C}" dt="2022-12-05T13:25:02.168" v="9204" actId="1076"/>
          <ac:spMkLst>
            <pc:docMk/>
            <pc:sldMk cId="3520671162" sldId="280"/>
            <ac:spMk id="16" creationId="{1FA1B09F-2940-8145-119C-CAC394879746}"/>
          </ac:spMkLst>
        </pc:spChg>
        <pc:spChg chg="add mod">
          <ac:chgData name="전민하" userId="ca7e2c49-44f5-4398-ab11-5e92db9d27d7" providerId="ADAL" clId="{ADF6CEF5-4265-4976-8345-0E2F944BAE8C}" dt="2022-12-05T17:19:52" v="10185" actId="1076"/>
          <ac:spMkLst>
            <pc:docMk/>
            <pc:sldMk cId="3520671162" sldId="280"/>
            <ac:spMk id="17" creationId="{E3891E3B-F234-ECE0-2DD4-0E3C1924CA61}"/>
          </ac:spMkLst>
        </pc:spChg>
        <pc:spChg chg="add mod ord">
          <ac:chgData name="전민하" userId="ca7e2c49-44f5-4398-ab11-5e92db9d27d7" providerId="ADAL" clId="{ADF6CEF5-4265-4976-8345-0E2F944BAE8C}" dt="2022-12-05T13:25:42.395" v="9215" actId="167"/>
          <ac:spMkLst>
            <pc:docMk/>
            <pc:sldMk cId="3520671162" sldId="280"/>
            <ac:spMk id="18" creationId="{338C9111-B3F5-5B89-DA9B-5B2C2CECC804}"/>
          </ac:spMkLst>
        </pc:spChg>
        <pc:spChg chg="add mod ord">
          <ac:chgData name="전민하" userId="ca7e2c49-44f5-4398-ab11-5e92db9d27d7" providerId="ADAL" clId="{ADF6CEF5-4265-4976-8345-0E2F944BAE8C}" dt="2022-12-05T13:25:59.807" v="9224" actId="167"/>
          <ac:spMkLst>
            <pc:docMk/>
            <pc:sldMk cId="3520671162" sldId="280"/>
            <ac:spMk id="19" creationId="{5D5AEB1A-4BBA-FCA0-B16E-EE99A1920E34}"/>
          </ac:spMkLst>
        </pc:spChg>
        <pc:spChg chg="add del mod">
          <ac:chgData name="전민하" userId="ca7e2c49-44f5-4398-ab11-5e92db9d27d7" providerId="ADAL" clId="{ADF6CEF5-4265-4976-8345-0E2F944BAE8C}" dt="2022-12-05T13:28:03.592" v="9615" actId="478"/>
          <ac:spMkLst>
            <pc:docMk/>
            <pc:sldMk cId="3520671162" sldId="280"/>
            <ac:spMk id="20" creationId="{EAAC5C09-E8B8-0909-59F7-30F2B2682BBE}"/>
          </ac:spMkLst>
        </pc:spChg>
        <pc:spChg chg="add mod ord">
          <ac:chgData name="전민하" userId="ca7e2c49-44f5-4398-ab11-5e92db9d27d7" providerId="ADAL" clId="{ADF6CEF5-4265-4976-8345-0E2F944BAE8C}" dt="2022-12-05T13:26:15.959" v="9228" actId="167"/>
          <ac:spMkLst>
            <pc:docMk/>
            <pc:sldMk cId="3520671162" sldId="280"/>
            <ac:spMk id="21" creationId="{163CE95F-6B8D-8F54-9B83-A88089A781EE}"/>
          </ac:spMkLst>
        </pc:spChg>
        <pc:graphicFrameChg chg="del">
          <ac:chgData name="전민하" userId="ca7e2c49-44f5-4398-ab11-5e92db9d27d7" providerId="ADAL" clId="{ADF6CEF5-4265-4976-8345-0E2F944BAE8C}" dt="2022-12-05T13:19:08.716" v="8536" actId="478"/>
          <ac:graphicFrameMkLst>
            <pc:docMk/>
            <pc:sldMk cId="3520671162" sldId="280"/>
            <ac:graphicFrameMk id="3" creationId="{9FA6DD87-F93E-805B-5340-3EC55E3C13DA}"/>
          </ac:graphicFrameMkLst>
        </pc:graphicFrameChg>
        <pc:graphicFrameChg chg="del">
          <ac:chgData name="전민하" userId="ca7e2c49-44f5-4398-ab11-5e92db9d27d7" providerId="ADAL" clId="{ADF6CEF5-4265-4976-8345-0E2F944BAE8C}" dt="2022-12-05T13:19:08.716" v="8536" actId="478"/>
          <ac:graphicFrameMkLst>
            <pc:docMk/>
            <pc:sldMk cId="3520671162" sldId="280"/>
            <ac:graphicFrameMk id="8" creationId="{756BAAF7-66E7-D357-1468-F61C05930E57}"/>
          </ac:graphicFrameMkLst>
        </pc:graphicFrameChg>
      </pc:sldChg>
      <pc:sldChg chg="add del">
        <pc:chgData name="전민하" userId="ca7e2c49-44f5-4398-ab11-5e92db9d27d7" providerId="ADAL" clId="{ADF6CEF5-4265-4976-8345-0E2F944BAE8C}" dt="2022-12-05T13:19:39.947" v="8559" actId="47"/>
        <pc:sldMkLst>
          <pc:docMk/>
          <pc:sldMk cId="1285344080" sldId="281"/>
        </pc:sldMkLst>
      </pc:sldChg>
      <pc:sldChg chg="delSp modSp add del mod">
        <pc:chgData name="전민하" userId="ca7e2c49-44f5-4398-ab11-5e92db9d27d7" providerId="ADAL" clId="{ADF6CEF5-4265-4976-8345-0E2F944BAE8C}" dt="2022-12-05T13:38:11.913" v="9695" actId="47"/>
        <pc:sldMkLst>
          <pc:docMk/>
          <pc:sldMk cId="2436364232" sldId="281"/>
        </pc:sldMkLst>
        <pc:spChg chg="mod">
          <ac:chgData name="전민하" userId="ca7e2c49-44f5-4398-ab11-5e92db9d27d7" providerId="ADAL" clId="{ADF6CEF5-4265-4976-8345-0E2F944BAE8C}" dt="2022-12-05T13:38:07.304" v="9694" actId="20577"/>
          <ac:spMkLst>
            <pc:docMk/>
            <pc:sldMk cId="2436364232" sldId="281"/>
            <ac:spMk id="2" creationId="{69CB33D2-EC6D-B82B-ED7C-149CFE4304A5}"/>
          </ac:spMkLst>
        </pc:spChg>
        <pc:grpChg chg="del">
          <ac:chgData name="전민하" userId="ca7e2c49-44f5-4398-ab11-5e92db9d27d7" providerId="ADAL" clId="{ADF6CEF5-4265-4976-8345-0E2F944BAE8C}" dt="2022-12-05T13:37:59.614" v="9680" actId="478"/>
          <ac:grpSpMkLst>
            <pc:docMk/>
            <pc:sldMk cId="2436364232" sldId="281"/>
            <ac:grpSpMk id="7" creationId="{42AF6A9C-4199-D9C4-A59F-DDE4AD76B622}"/>
          </ac:grpSpMkLst>
        </pc:grpChg>
      </pc:sldChg>
    </pc:docChg>
  </pc:docChgLst>
  <pc:docChgLst>
    <pc:chgData name="전민하" userId="ca7e2c49-44f5-4398-ab11-5e92db9d27d7" providerId="ADAL" clId="{4FA49FE9-CFD6-44BE-A8C8-6B9951205B72}"/>
    <pc:docChg chg="undo custSel addSld delSld modSld">
      <pc:chgData name="전민하" userId="ca7e2c49-44f5-4398-ab11-5e92db9d27d7" providerId="ADAL" clId="{4FA49FE9-CFD6-44BE-A8C8-6B9951205B72}" dt="2022-11-08T02:37:34.490" v="2296" actId="207"/>
      <pc:docMkLst>
        <pc:docMk/>
      </pc:docMkLst>
      <pc:sldChg chg="modSp mod">
        <pc:chgData name="전민하" userId="ca7e2c49-44f5-4398-ab11-5e92db9d27d7" providerId="ADAL" clId="{4FA49FE9-CFD6-44BE-A8C8-6B9951205B72}" dt="2022-11-08T01:49:19.593" v="1232" actId="1076"/>
        <pc:sldMkLst>
          <pc:docMk/>
          <pc:sldMk cId="1801454352" sldId="257"/>
        </pc:sldMkLst>
        <pc:spChg chg="mod">
          <ac:chgData name="전민하" userId="ca7e2c49-44f5-4398-ab11-5e92db9d27d7" providerId="ADAL" clId="{4FA49FE9-CFD6-44BE-A8C8-6B9951205B72}" dt="2022-11-08T01:49:15.726" v="1231" actId="1076"/>
          <ac:spMkLst>
            <pc:docMk/>
            <pc:sldMk cId="1801454352" sldId="257"/>
            <ac:spMk id="3" creationId="{D7FA827A-770B-362D-91E7-74CACE666C60}"/>
          </ac:spMkLst>
        </pc:spChg>
        <pc:spChg chg="mod">
          <ac:chgData name="전민하" userId="ca7e2c49-44f5-4398-ab11-5e92db9d27d7" providerId="ADAL" clId="{4FA49FE9-CFD6-44BE-A8C8-6B9951205B72}" dt="2022-11-08T01:49:15.726" v="1231" actId="1076"/>
          <ac:spMkLst>
            <pc:docMk/>
            <pc:sldMk cId="1801454352" sldId="257"/>
            <ac:spMk id="5" creationId="{11B8FC15-4994-97D6-3BAF-FB9DB3FE6BC5}"/>
          </ac:spMkLst>
        </pc:spChg>
        <pc:graphicFrameChg chg="mod modGraphic">
          <ac:chgData name="전민하" userId="ca7e2c49-44f5-4398-ab11-5e92db9d27d7" providerId="ADAL" clId="{4FA49FE9-CFD6-44BE-A8C8-6B9951205B72}" dt="2022-11-08T01:49:19.593" v="1232" actId="1076"/>
          <ac:graphicFrameMkLst>
            <pc:docMk/>
            <pc:sldMk cId="1801454352" sldId="257"/>
            <ac:graphicFrameMk id="2" creationId="{E9D8A637-EA37-B038-4809-D7394A8D8050}"/>
          </ac:graphicFrameMkLst>
        </pc:graphicFrameChg>
      </pc:sldChg>
      <pc:sldChg chg="del">
        <pc:chgData name="전민하" userId="ca7e2c49-44f5-4398-ab11-5e92db9d27d7" providerId="ADAL" clId="{4FA49FE9-CFD6-44BE-A8C8-6B9951205B72}" dt="2022-11-07T13:08:25.645" v="336" actId="47"/>
        <pc:sldMkLst>
          <pc:docMk/>
          <pc:sldMk cId="1816150161" sldId="258"/>
        </pc:sldMkLst>
      </pc:sldChg>
      <pc:sldChg chg="addSp delSp modSp mod">
        <pc:chgData name="전민하" userId="ca7e2c49-44f5-4398-ab11-5e92db9d27d7" providerId="ADAL" clId="{4FA49FE9-CFD6-44BE-A8C8-6B9951205B72}" dt="2022-11-08T02:32:22.403" v="2229" actId="20577"/>
        <pc:sldMkLst>
          <pc:docMk/>
          <pc:sldMk cId="978132607" sldId="259"/>
        </pc:sldMkLst>
        <pc:spChg chg="del mod">
          <ac:chgData name="전민하" userId="ca7e2c49-44f5-4398-ab11-5e92db9d27d7" providerId="ADAL" clId="{4FA49FE9-CFD6-44BE-A8C8-6B9951205B72}" dt="2022-11-08T01:50:45.867" v="1351" actId="478"/>
          <ac:spMkLst>
            <pc:docMk/>
            <pc:sldMk cId="978132607" sldId="259"/>
            <ac:spMk id="2" creationId="{1B2CC37D-071E-81CA-587F-BFBF2D8D23A1}"/>
          </ac:spMkLst>
        </pc:spChg>
        <pc:spChg chg="del mod">
          <ac:chgData name="전민하" userId="ca7e2c49-44f5-4398-ab11-5e92db9d27d7" providerId="ADAL" clId="{4FA49FE9-CFD6-44BE-A8C8-6B9951205B72}" dt="2022-11-08T01:50:45.867" v="1351" actId="478"/>
          <ac:spMkLst>
            <pc:docMk/>
            <pc:sldMk cId="978132607" sldId="259"/>
            <ac:spMk id="3" creationId="{53708F3A-29C2-5F2B-5B2E-895836B3BA8D}"/>
          </ac:spMkLst>
        </pc:spChg>
        <pc:spChg chg="mod">
          <ac:chgData name="전민하" userId="ca7e2c49-44f5-4398-ab11-5e92db9d27d7" providerId="ADAL" clId="{4FA49FE9-CFD6-44BE-A8C8-6B9951205B72}" dt="2022-11-08T02:32:22.403" v="2229" actId="20577"/>
          <ac:spMkLst>
            <pc:docMk/>
            <pc:sldMk cId="978132607" sldId="259"/>
            <ac:spMk id="4" creationId="{365E4047-3B8B-05E0-A7E0-2AED86CB26E2}"/>
          </ac:spMkLst>
        </pc:spChg>
        <pc:spChg chg="add mod">
          <ac:chgData name="전민하" userId="ca7e2c49-44f5-4398-ab11-5e92db9d27d7" providerId="ADAL" clId="{4FA49FE9-CFD6-44BE-A8C8-6B9951205B72}" dt="2022-11-08T01:50:35.924" v="1303" actId="20577"/>
          <ac:spMkLst>
            <pc:docMk/>
            <pc:sldMk cId="978132607" sldId="259"/>
            <ac:spMk id="5" creationId="{BF261A10-88EB-303D-4FAD-FD247DAEF883}"/>
          </ac:spMkLst>
        </pc:spChg>
        <pc:spChg chg="add mod">
          <ac:chgData name="전민하" userId="ca7e2c49-44f5-4398-ab11-5e92db9d27d7" providerId="ADAL" clId="{4FA49FE9-CFD6-44BE-A8C8-6B9951205B72}" dt="2022-11-08T01:51:23.819" v="1416" actId="1076"/>
          <ac:spMkLst>
            <pc:docMk/>
            <pc:sldMk cId="978132607" sldId="259"/>
            <ac:spMk id="6" creationId="{82CA5BEE-FAE3-C755-C034-7073DC42BCDD}"/>
          </ac:spMkLst>
        </pc:spChg>
      </pc:sldChg>
      <pc:sldChg chg="addSp delSp modSp mod">
        <pc:chgData name="전민하" userId="ca7e2c49-44f5-4398-ab11-5e92db9d27d7" providerId="ADAL" clId="{4FA49FE9-CFD6-44BE-A8C8-6B9951205B72}" dt="2022-11-08T01:55:57.319" v="1607" actId="1076"/>
        <pc:sldMkLst>
          <pc:docMk/>
          <pc:sldMk cId="2825420668" sldId="261"/>
        </pc:sldMkLst>
        <pc:spChg chg="del mod">
          <ac:chgData name="전민하" userId="ca7e2c49-44f5-4398-ab11-5e92db9d27d7" providerId="ADAL" clId="{4FA49FE9-CFD6-44BE-A8C8-6B9951205B72}" dt="2022-11-08T01:55:49.965" v="1605" actId="478"/>
          <ac:spMkLst>
            <pc:docMk/>
            <pc:sldMk cId="2825420668" sldId="261"/>
            <ac:spMk id="2" creationId="{FCC6B1B2-F891-FC46-D688-88C3316F0988}"/>
          </ac:spMkLst>
        </pc:spChg>
        <pc:spChg chg="del mod">
          <ac:chgData name="전민하" userId="ca7e2c49-44f5-4398-ab11-5e92db9d27d7" providerId="ADAL" clId="{4FA49FE9-CFD6-44BE-A8C8-6B9951205B72}" dt="2022-11-08T01:55:49.965" v="1605" actId="478"/>
          <ac:spMkLst>
            <pc:docMk/>
            <pc:sldMk cId="2825420668" sldId="261"/>
            <ac:spMk id="3" creationId="{18AACB46-E5C3-2AD0-CF86-5784A25F7F5A}"/>
          </ac:spMkLst>
        </pc:spChg>
        <pc:spChg chg="add mod">
          <ac:chgData name="전민하" userId="ca7e2c49-44f5-4398-ab11-5e92db9d27d7" providerId="ADAL" clId="{4FA49FE9-CFD6-44BE-A8C8-6B9951205B72}" dt="2022-11-08T01:51:03.033" v="1355" actId="20577"/>
          <ac:spMkLst>
            <pc:docMk/>
            <pc:sldMk cId="2825420668" sldId="261"/>
            <ac:spMk id="4" creationId="{1B70ED34-8489-A9E8-2511-06EDEF22C418}"/>
          </ac:spMkLst>
        </pc:spChg>
        <pc:spChg chg="mod">
          <ac:chgData name="전민하" userId="ca7e2c49-44f5-4398-ab11-5e92db9d27d7" providerId="ADAL" clId="{4FA49FE9-CFD6-44BE-A8C8-6B9951205B72}" dt="2022-11-08T01:55:57.319" v="1607" actId="1076"/>
          <ac:spMkLst>
            <pc:docMk/>
            <pc:sldMk cId="2825420668" sldId="261"/>
            <ac:spMk id="6" creationId="{3F6A1528-CD56-3E48-8DD8-A5864DEC4D9B}"/>
          </ac:spMkLst>
        </pc:spChg>
        <pc:spChg chg="mod">
          <ac:chgData name="전민하" userId="ca7e2c49-44f5-4398-ab11-5e92db9d27d7" providerId="ADAL" clId="{4FA49FE9-CFD6-44BE-A8C8-6B9951205B72}" dt="2022-11-08T01:55:54.398" v="1606" actId="1076"/>
          <ac:spMkLst>
            <pc:docMk/>
            <pc:sldMk cId="2825420668" sldId="261"/>
            <ac:spMk id="7" creationId="{3EBED027-B3AA-8B00-CAAD-62BFCB8D1789}"/>
          </ac:spMkLst>
        </pc:spChg>
        <pc:spChg chg="add mod">
          <ac:chgData name="전민하" userId="ca7e2c49-44f5-4398-ab11-5e92db9d27d7" providerId="ADAL" clId="{4FA49FE9-CFD6-44BE-A8C8-6B9951205B72}" dt="2022-11-08T01:51:19.628" v="1415" actId="1076"/>
          <ac:spMkLst>
            <pc:docMk/>
            <pc:sldMk cId="2825420668" sldId="261"/>
            <ac:spMk id="9" creationId="{4CE382F7-87B0-E61F-9742-09B3633F1A2C}"/>
          </ac:spMkLst>
        </pc:spChg>
        <pc:graphicFrameChg chg="mod modGraphic">
          <ac:chgData name="전민하" userId="ca7e2c49-44f5-4398-ab11-5e92db9d27d7" providerId="ADAL" clId="{4FA49FE9-CFD6-44BE-A8C8-6B9951205B72}" dt="2022-11-08T01:55:54.398" v="1606" actId="1076"/>
          <ac:graphicFrameMkLst>
            <pc:docMk/>
            <pc:sldMk cId="2825420668" sldId="261"/>
            <ac:graphicFrameMk id="5" creationId="{840B2C80-D61F-F66A-0C26-DE535BE62CA0}"/>
          </ac:graphicFrameMkLst>
        </pc:graphicFrameChg>
        <pc:graphicFrameChg chg="mod modGraphic">
          <ac:chgData name="전민하" userId="ca7e2c49-44f5-4398-ab11-5e92db9d27d7" providerId="ADAL" clId="{4FA49FE9-CFD6-44BE-A8C8-6B9951205B72}" dt="2022-11-08T01:55:57.319" v="1607" actId="1076"/>
          <ac:graphicFrameMkLst>
            <pc:docMk/>
            <pc:sldMk cId="2825420668" sldId="261"/>
            <ac:graphicFrameMk id="8" creationId="{1D5E6B07-6352-C324-63AD-367DA1F1BAB7}"/>
          </ac:graphicFrameMkLst>
        </pc:graphicFrameChg>
      </pc:sldChg>
      <pc:sldChg chg="del">
        <pc:chgData name="전민하" userId="ca7e2c49-44f5-4398-ab11-5e92db9d27d7" providerId="ADAL" clId="{4FA49FE9-CFD6-44BE-A8C8-6B9951205B72}" dt="2022-11-07T13:18:51.974" v="1218" actId="47"/>
        <pc:sldMkLst>
          <pc:docMk/>
          <pc:sldMk cId="3763668230" sldId="262"/>
        </pc:sldMkLst>
      </pc:sldChg>
      <pc:sldChg chg="addSp delSp modSp mod">
        <pc:chgData name="전민하" userId="ca7e2c49-44f5-4398-ab11-5e92db9d27d7" providerId="ADAL" clId="{4FA49FE9-CFD6-44BE-A8C8-6B9951205B72}" dt="2022-11-08T02:37:34.490" v="2296" actId="207"/>
        <pc:sldMkLst>
          <pc:docMk/>
          <pc:sldMk cId="1078481782" sldId="263"/>
        </pc:sldMkLst>
        <pc:spChg chg="del">
          <ac:chgData name="전민하" userId="ca7e2c49-44f5-4398-ab11-5e92db9d27d7" providerId="ADAL" clId="{4FA49FE9-CFD6-44BE-A8C8-6B9951205B72}" dt="2022-11-08T01:50:23.831" v="1298" actId="478"/>
          <ac:spMkLst>
            <pc:docMk/>
            <pc:sldMk cId="1078481782" sldId="263"/>
            <ac:spMk id="4" creationId="{305EA287-B96D-EF5A-7A6E-CA4917148508}"/>
          </ac:spMkLst>
        </pc:spChg>
        <pc:spChg chg="add mod">
          <ac:chgData name="전민하" userId="ca7e2c49-44f5-4398-ab11-5e92db9d27d7" providerId="ADAL" clId="{4FA49FE9-CFD6-44BE-A8C8-6B9951205B72}" dt="2022-11-08T01:50:24.059" v="1299"/>
          <ac:spMkLst>
            <pc:docMk/>
            <pc:sldMk cId="1078481782" sldId="263"/>
            <ac:spMk id="5" creationId="{921AA528-EF7C-03D1-3739-39E37B053C4B}"/>
          </ac:spMkLst>
        </pc:spChg>
        <pc:spChg chg="del">
          <ac:chgData name="전민하" userId="ca7e2c49-44f5-4398-ab11-5e92db9d27d7" providerId="ADAL" clId="{4FA49FE9-CFD6-44BE-A8C8-6B9951205B72}" dt="2022-11-08T01:50:23.831" v="1298" actId="478"/>
          <ac:spMkLst>
            <pc:docMk/>
            <pc:sldMk cId="1078481782" sldId="263"/>
            <ac:spMk id="6" creationId="{D291B80B-45B9-15D6-65B4-0197A97FB1B4}"/>
          </ac:spMkLst>
        </pc:spChg>
        <pc:spChg chg="mod">
          <ac:chgData name="전민하" userId="ca7e2c49-44f5-4398-ab11-5e92db9d27d7" providerId="ADAL" clId="{4FA49FE9-CFD6-44BE-A8C8-6B9951205B72}" dt="2022-11-08T02:37:09.574" v="2289" actId="2710"/>
          <ac:spMkLst>
            <pc:docMk/>
            <pc:sldMk cId="1078481782" sldId="263"/>
            <ac:spMk id="7" creationId="{5A4D3025-C346-1318-2FBB-F58484EB67A1}"/>
          </ac:spMkLst>
        </pc:spChg>
        <pc:spChg chg="add mod">
          <ac:chgData name="전민하" userId="ca7e2c49-44f5-4398-ab11-5e92db9d27d7" providerId="ADAL" clId="{4FA49FE9-CFD6-44BE-A8C8-6B9951205B72}" dt="2022-11-08T01:51:29.594" v="1417" actId="1076"/>
          <ac:spMkLst>
            <pc:docMk/>
            <pc:sldMk cId="1078481782" sldId="263"/>
            <ac:spMk id="8" creationId="{8F5FEF54-9EEA-5FD4-795B-47FA6C56AD1F}"/>
          </ac:spMkLst>
        </pc:spChg>
        <pc:spChg chg="add mod">
          <ac:chgData name="전민하" userId="ca7e2c49-44f5-4398-ab11-5e92db9d27d7" providerId="ADAL" clId="{4FA49FE9-CFD6-44BE-A8C8-6B9951205B72}" dt="2022-11-08T01:53:44.251" v="1452" actId="164"/>
          <ac:spMkLst>
            <pc:docMk/>
            <pc:sldMk cId="1078481782" sldId="263"/>
            <ac:spMk id="13" creationId="{916ABBE7-F704-0B13-B54E-487469BBD583}"/>
          </ac:spMkLst>
        </pc:spChg>
        <pc:spChg chg="add mod">
          <ac:chgData name="전민하" userId="ca7e2c49-44f5-4398-ab11-5e92db9d27d7" providerId="ADAL" clId="{4FA49FE9-CFD6-44BE-A8C8-6B9951205B72}" dt="2022-11-08T01:55:37.562" v="1603" actId="1076"/>
          <ac:spMkLst>
            <pc:docMk/>
            <pc:sldMk cId="1078481782" sldId="263"/>
            <ac:spMk id="15" creationId="{EC119AE1-B56C-3047-9C0F-2B48AFCEA27A}"/>
          </ac:spMkLst>
        </pc:spChg>
        <pc:spChg chg="add mod">
          <ac:chgData name="전민하" userId="ca7e2c49-44f5-4398-ab11-5e92db9d27d7" providerId="ADAL" clId="{4FA49FE9-CFD6-44BE-A8C8-6B9951205B72}" dt="2022-11-08T01:54:57.648" v="1560" actId="6549"/>
          <ac:spMkLst>
            <pc:docMk/>
            <pc:sldMk cId="1078481782" sldId="263"/>
            <ac:spMk id="16" creationId="{2559A4AC-0E57-E360-647E-BDBA396A2F00}"/>
          </ac:spMkLst>
        </pc:spChg>
        <pc:spChg chg="add mod">
          <ac:chgData name="전민하" userId="ca7e2c49-44f5-4398-ab11-5e92db9d27d7" providerId="ADAL" clId="{4FA49FE9-CFD6-44BE-A8C8-6B9951205B72}" dt="2022-11-08T01:55:31.121" v="1602" actId="20577"/>
          <ac:spMkLst>
            <pc:docMk/>
            <pc:sldMk cId="1078481782" sldId="263"/>
            <ac:spMk id="17" creationId="{F6363C00-ED40-CC2C-F977-7E1DF337261C}"/>
          </ac:spMkLst>
        </pc:spChg>
        <pc:spChg chg="add mod">
          <ac:chgData name="전민하" userId="ca7e2c49-44f5-4398-ab11-5e92db9d27d7" providerId="ADAL" clId="{4FA49FE9-CFD6-44BE-A8C8-6B9951205B72}" dt="2022-11-08T02:37:34.490" v="2296" actId="207"/>
          <ac:spMkLst>
            <pc:docMk/>
            <pc:sldMk cId="1078481782" sldId="263"/>
            <ac:spMk id="18" creationId="{1BCA3608-6E29-0041-69B5-B136BAED3EEC}"/>
          </ac:spMkLst>
        </pc:spChg>
        <pc:grpChg chg="add mod">
          <ac:chgData name="전민하" userId="ca7e2c49-44f5-4398-ab11-5e92db9d27d7" providerId="ADAL" clId="{4FA49FE9-CFD6-44BE-A8C8-6B9951205B72}" dt="2022-11-08T01:55:42.058" v="1604" actId="1076"/>
          <ac:grpSpMkLst>
            <pc:docMk/>
            <pc:sldMk cId="1078481782" sldId="263"/>
            <ac:grpSpMk id="14" creationId="{01D2E4F0-0F3F-74B1-C2A5-C70C419A44AF}"/>
          </ac:grpSpMkLst>
        </pc:grpChg>
        <pc:picChg chg="add mod">
          <ac:chgData name="전민하" userId="ca7e2c49-44f5-4398-ab11-5e92db9d27d7" providerId="ADAL" clId="{4FA49FE9-CFD6-44BE-A8C8-6B9951205B72}" dt="2022-11-08T01:54:00.864" v="1459" actId="1076"/>
          <ac:picMkLst>
            <pc:docMk/>
            <pc:sldMk cId="1078481782" sldId="263"/>
            <ac:picMk id="3" creationId="{55D1F22B-0B2A-E08E-8721-BFA464F06DDE}"/>
          </ac:picMkLst>
        </pc:picChg>
        <pc:picChg chg="del">
          <ac:chgData name="전민하" userId="ca7e2c49-44f5-4398-ab11-5e92db9d27d7" providerId="ADAL" clId="{4FA49FE9-CFD6-44BE-A8C8-6B9951205B72}" dt="2022-11-07T13:12:44.268" v="675" actId="478"/>
          <ac:picMkLst>
            <pc:docMk/>
            <pc:sldMk cId="1078481782" sldId="263"/>
            <ac:picMk id="5" creationId="{841DB9FD-73D4-EBBD-FEF9-E6214606F7BB}"/>
          </ac:picMkLst>
        </pc:picChg>
        <pc:picChg chg="add mod">
          <ac:chgData name="전민하" userId="ca7e2c49-44f5-4398-ab11-5e92db9d27d7" providerId="ADAL" clId="{4FA49FE9-CFD6-44BE-A8C8-6B9951205B72}" dt="2022-11-08T01:55:37.562" v="1603" actId="1076"/>
          <ac:picMkLst>
            <pc:docMk/>
            <pc:sldMk cId="1078481782" sldId="263"/>
            <ac:picMk id="10" creationId="{7394E60B-A689-F664-1862-A5132AC8859D}"/>
          </ac:picMkLst>
        </pc:picChg>
        <pc:picChg chg="add mod">
          <ac:chgData name="전민하" userId="ca7e2c49-44f5-4398-ab11-5e92db9d27d7" providerId="ADAL" clId="{4FA49FE9-CFD6-44BE-A8C8-6B9951205B72}" dt="2022-11-08T01:53:44.251" v="1452" actId="164"/>
          <ac:picMkLst>
            <pc:docMk/>
            <pc:sldMk cId="1078481782" sldId="263"/>
            <ac:picMk id="12" creationId="{3CDF4FB1-95D9-E3D9-23EB-C006BB965C1B}"/>
          </ac:picMkLst>
        </pc:picChg>
      </pc:sldChg>
      <pc:sldChg chg="delSp modSp del mod">
        <pc:chgData name="전민하" userId="ca7e2c49-44f5-4398-ab11-5e92db9d27d7" providerId="ADAL" clId="{4FA49FE9-CFD6-44BE-A8C8-6B9951205B72}" dt="2022-11-07T13:10:01.211" v="372" actId="47"/>
        <pc:sldMkLst>
          <pc:docMk/>
          <pc:sldMk cId="2707541737" sldId="264"/>
        </pc:sldMkLst>
        <pc:spChg chg="mod">
          <ac:chgData name="전민하" userId="ca7e2c49-44f5-4398-ab11-5e92db9d27d7" providerId="ADAL" clId="{4FA49FE9-CFD6-44BE-A8C8-6B9951205B72}" dt="2022-11-07T13:08:56.619" v="341" actId="20577"/>
          <ac:spMkLst>
            <pc:docMk/>
            <pc:sldMk cId="2707541737" sldId="264"/>
            <ac:spMk id="7" creationId="{5A4D3025-C346-1318-2FBB-F58484EB67A1}"/>
          </ac:spMkLst>
        </pc:spChg>
        <pc:picChg chg="del">
          <ac:chgData name="전민하" userId="ca7e2c49-44f5-4398-ab11-5e92db9d27d7" providerId="ADAL" clId="{4FA49FE9-CFD6-44BE-A8C8-6B9951205B72}" dt="2022-11-07T13:08:13.490" v="334" actId="478"/>
          <ac:picMkLst>
            <pc:docMk/>
            <pc:sldMk cId="2707541737" sldId="264"/>
            <ac:picMk id="5" creationId="{2467AAAB-808C-6910-F94F-B6ED5F48984C}"/>
          </ac:picMkLst>
        </pc:picChg>
      </pc:sldChg>
      <pc:sldChg chg="del">
        <pc:chgData name="전민하" userId="ca7e2c49-44f5-4398-ab11-5e92db9d27d7" providerId="ADAL" clId="{4FA49FE9-CFD6-44BE-A8C8-6B9951205B72}" dt="2022-11-07T13:11:10.017" v="512" actId="47"/>
        <pc:sldMkLst>
          <pc:docMk/>
          <pc:sldMk cId="3458729399" sldId="265"/>
        </pc:sldMkLst>
      </pc:sldChg>
      <pc:sldChg chg="addSp delSp modSp mod">
        <pc:chgData name="전민하" userId="ca7e2c49-44f5-4398-ab11-5e92db9d27d7" providerId="ADAL" clId="{4FA49FE9-CFD6-44BE-A8C8-6B9951205B72}" dt="2022-11-08T02:35:07.374" v="2263" actId="1076"/>
        <pc:sldMkLst>
          <pc:docMk/>
          <pc:sldMk cId="2570668072" sldId="266"/>
        </pc:sldMkLst>
        <pc:spChg chg="del">
          <ac:chgData name="전민하" userId="ca7e2c49-44f5-4398-ab11-5e92db9d27d7" providerId="ADAL" clId="{4FA49FE9-CFD6-44BE-A8C8-6B9951205B72}" dt="2022-11-08T02:23:27.343" v="1946" actId="478"/>
          <ac:spMkLst>
            <pc:docMk/>
            <pc:sldMk cId="2570668072" sldId="266"/>
            <ac:spMk id="2" creationId="{3931943A-FF65-3D27-2B93-37687E4B005A}"/>
          </ac:spMkLst>
        </pc:spChg>
        <pc:spChg chg="del">
          <ac:chgData name="전민하" userId="ca7e2c49-44f5-4398-ab11-5e92db9d27d7" providerId="ADAL" clId="{4FA49FE9-CFD6-44BE-A8C8-6B9951205B72}" dt="2022-11-08T01:50:18.949" v="1296" actId="478"/>
          <ac:spMkLst>
            <pc:docMk/>
            <pc:sldMk cId="2570668072" sldId="266"/>
            <ac:spMk id="4" creationId="{305EA287-B96D-EF5A-7A6E-CA4917148508}"/>
          </ac:spMkLst>
        </pc:spChg>
        <pc:spChg chg="add mod">
          <ac:chgData name="전민하" userId="ca7e2c49-44f5-4398-ab11-5e92db9d27d7" providerId="ADAL" clId="{4FA49FE9-CFD6-44BE-A8C8-6B9951205B72}" dt="2022-11-08T01:50:19.176" v="1297"/>
          <ac:spMkLst>
            <pc:docMk/>
            <pc:sldMk cId="2570668072" sldId="266"/>
            <ac:spMk id="5" creationId="{B54C0549-CC73-35AA-4013-852E62C235DD}"/>
          </ac:spMkLst>
        </pc:spChg>
        <pc:spChg chg="del">
          <ac:chgData name="전민하" userId="ca7e2c49-44f5-4398-ab11-5e92db9d27d7" providerId="ADAL" clId="{4FA49FE9-CFD6-44BE-A8C8-6B9951205B72}" dt="2022-11-08T01:50:18.949" v="1296" actId="478"/>
          <ac:spMkLst>
            <pc:docMk/>
            <pc:sldMk cId="2570668072" sldId="266"/>
            <ac:spMk id="6" creationId="{D291B80B-45B9-15D6-65B4-0197A97FB1B4}"/>
          </ac:spMkLst>
        </pc:spChg>
        <pc:spChg chg="mod">
          <ac:chgData name="전민하" userId="ca7e2c49-44f5-4398-ab11-5e92db9d27d7" providerId="ADAL" clId="{4FA49FE9-CFD6-44BE-A8C8-6B9951205B72}" dt="2022-11-08T02:35:07.374" v="2263" actId="1076"/>
          <ac:spMkLst>
            <pc:docMk/>
            <pc:sldMk cId="2570668072" sldId="266"/>
            <ac:spMk id="7" creationId="{5A4D3025-C346-1318-2FBB-F58484EB67A1}"/>
          </ac:spMkLst>
        </pc:spChg>
        <pc:spChg chg="mod topLvl">
          <ac:chgData name="전민하" userId="ca7e2c49-44f5-4398-ab11-5e92db9d27d7" providerId="ADAL" clId="{4FA49FE9-CFD6-44BE-A8C8-6B9951205B72}" dt="2022-11-08T02:34:45.175" v="2244" actId="1076"/>
          <ac:spMkLst>
            <pc:docMk/>
            <pc:sldMk cId="2570668072" sldId="266"/>
            <ac:spMk id="8" creationId="{B7A5CA11-6088-FD93-817F-A3C67CB447A0}"/>
          </ac:spMkLst>
        </pc:spChg>
        <pc:spChg chg="add del mod">
          <ac:chgData name="전민하" userId="ca7e2c49-44f5-4398-ab11-5e92db9d27d7" providerId="ADAL" clId="{4FA49FE9-CFD6-44BE-A8C8-6B9951205B72}" dt="2022-11-08T01:51:34.955" v="1419" actId="478"/>
          <ac:spMkLst>
            <pc:docMk/>
            <pc:sldMk cId="2570668072" sldId="266"/>
            <ac:spMk id="12" creationId="{B4046DB6-C811-43E1-5833-9F6B1BB414DF}"/>
          </ac:spMkLst>
        </pc:spChg>
        <pc:spChg chg="add mod">
          <ac:chgData name="전민하" userId="ca7e2c49-44f5-4398-ab11-5e92db9d27d7" providerId="ADAL" clId="{4FA49FE9-CFD6-44BE-A8C8-6B9951205B72}" dt="2022-11-08T01:51:35.176" v="1420"/>
          <ac:spMkLst>
            <pc:docMk/>
            <pc:sldMk cId="2570668072" sldId="266"/>
            <ac:spMk id="13" creationId="{920E18D1-F8EB-AF1E-53E3-819F8E1760BD}"/>
          </ac:spMkLst>
        </pc:spChg>
        <pc:spChg chg="add mod">
          <ac:chgData name="전민하" userId="ca7e2c49-44f5-4398-ab11-5e92db9d27d7" providerId="ADAL" clId="{4FA49FE9-CFD6-44BE-A8C8-6B9951205B72}" dt="2022-11-08T02:34:45.175" v="2244" actId="1076"/>
          <ac:spMkLst>
            <pc:docMk/>
            <pc:sldMk cId="2570668072" sldId="266"/>
            <ac:spMk id="18" creationId="{A149308D-5414-2A4C-FE2A-E43059D1470F}"/>
          </ac:spMkLst>
        </pc:spChg>
        <pc:grpChg chg="del">
          <ac:chgData name="전민하" userId="ca7e2c49-44f5-4398-ab11-5e92db9d27d7" providerId="ADAL" clId="{4FA49FE9-CFD6-44BE-A8C8-6B9951205B72}" dt="2022-11-08T02:23:16.627" v="1942" actId="165"/>
          <ac:grpSpMkLst>
            <pc:docMk/>
            <pc:sldMk cId="2570668072" sldId="266"/>
            <ac:grpSpMk id="9" creationId="{9DD2B6DF-33EB-291A-A789-2C9F2CBB33C3}"/>
          </ac:grpSpMkLst>
        </pc:grpChg>
        <pc:picChg chg="del mod topLvl">
          <ac:chgData name="전민하" userId="ca7e2c49-44f5-4398-ab11-5e92db9d27d7" providerId="ADAL" clId="{4FA49FE9-CFD6-44BE-A8C8-6B9951205B72}" dt="2022-11-08T02:23:19.738" v="1943" actId="478"/>
          <ac:picMkLst>
            <pc:docMk/>
            <pc:sldMk cId="2570668072" sldId="266"/>
            <ac:picMk id="3" creationId="{8F5D19C6-66F4-6654-0D3F-FD22948FEAD9}"/>
          </ac:picMkLst>
        </pc:picChg>
        <pc:picChg chg="add del mod">
          <ac:chgData name="전민하" userId="ca7e2c49-44f5-4398-ab11-5e92db9d27d7" providerId="ADAL" clId="{4FA49FE9-CFD6-44BE-A8C8-6B9951205B72}" dt="2022-11-08T02:13:13.368" v="1934" actId="478"/>
          <ac:picMkLst>
            <pc:docMk/>
            <pc:sldMk cId="2570668072" sldId="266"/>
            <ac:picMk id="10" creationId="{3FCEFC1F-BC33-8B9B-BCFC-95C8502D4378}"/>
          </ac:picMkLst>
        </pc:picChg>
        <pc:picChg chg="del">
          <ac:chgData name="전민하" userId="ca7e2c49-44f5-4398-ab11-5e92db9d27d7" providerId="ADAL" clId="{4FA49FE9-CFD6-44BE-A8C8-6B9951205B72}" dt="2022-11-08T02:23:27.343" v="1946" actId="478"/>
          <ac:picMkLst>
            <pc:docMk/>
            <pc:sldMk cId="2570668072" sldId="266"/>
            <ac:picMk id="11" creationId="{11476060-F0BE-18E1-00CA-5E4CF259C46D}"/>
          </ac:picMkLst>
        </pc:picChg>
        <pc:picChg chg="add mod">
          <ac:chgData name="전민하" userId="ca7e2c49-44f5-4398-ab11-5e92db9d27d7" providerId="ADAL" clId="{4FA49FE9-CFD6-44BE-A8C8-6B9951205B72}" dt="2022-11-08T02:34:45.175" v="2244" actId="1076"/>
          <ac:picMkLst>
            <pc:docMk/>
            <pc:sldMk cId="2570668072" sldId="266"/>
            <ac:picMk id="15" creationId="{E335A5F0-370E-DFCB-2ECF-C17B15F32F94}"/>
          </ac:picMkLst>
        </pc:picChg>
        <pc:picChg chg="add mod">
          <ac:chgData name="전민하" userId="ca7e2c49-44f5-4398-ab11-5e92db9d27d7" providerId="ADAL" clId="{4FA49FE9-CFD6-44BE-A8C8-6B9951205B72}" dt="2022-11-08T02:34:45.175" v="2244" actId="1076"/>
          <ac:picMkLst>
            <pc:docMk/>
            <pc:sldMk cId="2570668072" sldId="266"/>
            <ac:picMk id="17" creationId="{827E145B-9E88-6802-045D-D5EAA4DB670A}"/>
          </ac:picMkLst>
        </pc:picChg>
        <pc:picChg chg="add mod">
          <ac:chgData name="전민하" userId="ca7e2c49-44f5-4398-ab11-5e92db9d27d7" providerId="ADAL" clId="{4FA49FE9-CFD6-44BE-A8C8-6B9951205B72}" dt="2022-11-08T02:34:38.945" v="2243" actId="1076"/>
          <ac:picMkLst>
            <pc:docMk/>
            <pc:sldMk cId="2570668072" sldId="266"/>
            <ac:picMk id="20" creationId="{4A35B4CC-3047-2A8D-3CF2-3474D89A236F}"/>
          </ac:picMkLst>
        </pc:picChg>
      </pc:sldChg>
      <pc:sldChg chg="add del">
        <pc:chgData name="전민하" userId="ca7e2c49-44f5-4398-ab11-5e92db9d27d7" providerId="ADAL" clId="{4FA49FE9-CFD6-44BE-A8C8-6B9951205B72}" dt="2022-11-07T13:10:10.715" v="385" actId="47"/>
        <pc:sldMkLst>
          <pc:docMk/>
          <pc:sldMk cId="3233501947" sldId="267"/>
        </pc:sldMkLst>
      </pc:sldChg>
      <pc:sldChg chg="addSp delSp modSp add mod">
        <pc:chgData name="전민하" userId="ca7e2c49-44f5-4398-ab11-5e92db9d27d7" providerId="ADAL" clId="{4FA49FE9-CFD6-44BE-A8C8-6B9951205B72}" dt="2022-11-08T02:02:21.500" v="1839" actId="20577"/>
        <pc:sldMkLst>
          <pc:docMk/>
          <pc:sldMk cId="3845745743" sldId="268"/>
        </pc:sldMkLst>
        <pc:spChg chg="add mod">
          <ac:chgData name="전민하" userId="ca7e2c49-44f5-4398-ab11-5e92db9d27d7" providerId="ADAL" clId="{4FA49FE9-CFD6-44BE-A8C8-6B9951205B72}" dt="2022-11-08T01:49:37.808" v="1238" actId="20577"/>
          <ac:spMkLst>
            <pc:docMk/>
            <pc:sldMk cId="3845745743" sldId="268"/>
            <ac:spMk id="2" creationId="{D3FFA277-13FD-2EB4-1AC8-F6318BE66A5A}"/>
          </ac:spMkLst>
        </pc:spChg>
        <pc:spChg chg="add del mod">
          <ac:chgData name="전민하" userId="ca7e2c49-44f5-4398-ab11-5e92db9d27d7" providerId="ADAL" clId="{4FA49FE9-CFD6-44BE-A8C8-6B9951205B72}" dt="2022-11-08T01:51:43.581" v="1423" actId="478"/>
          <ac:spMkLst>
            <pc:docMk/>
            <pc:sldMk cId="3845745743" sldId="268"/>
            <ac:spMk id="3" creationId="{1C88AA25-8C44-B167-64A2-683E8E805DBE}"/>
          </ac:spMkLst>
        </pc:spChg>
        <pc:spChg chg="del mod">
          <ac:chgData name="전민하" userId="ca7e2c49-44f5-4398-ab11-5e92db9d27d7" providerId="ADAL" clId="{4FA49FE9-CFD6-44BE-A8C8-6B9951205B72}" dt="2022-11-08T01:49:49.426" v="1293" actId="478"/>
          <ac:spMkLst>
            <pc:docMk/>
            <pc:sldMk cId="3845745743" sldId="268"/>
            <ac:spMk id="4" creationId="{305EA287-B96D-EF5A-7A6E-CA4917148508}"/>
          </ac:spMkLst>
        </pc:spChg>
        <pc:spChg chg="add mod">
          <ac:chgData name="전민하" userId="ca7e2c49-44f5-4398-ab11-5e92db9d27d7" providerId="ADAL" clId="{4FA49FE9-CFD6-44BE-A8C8-6B9951205B72}" dt="2022-11-08T01:51:43.930" v="1424"/>
          <ac:spMkLst>
            <pc:docMk/>
            <pc:sldMk cId="3845745743" sldId="268"/>
            <ac:spMk id="5" creationId="{F398F47D-2EBD-8352-7CB9-D619747C79B4}"/>
          </ac:spMkLst>
        </pc:spChg>
        <pc:spChg chg="del mod">
          <ac:chgData name="전민하" userId="ca7e2c49-44f5-4398-ab11-5e92db9d27d7" providerId="ADAL" clId="{4FA49FE9-CFD6-44BE-A8C8-6B9951205B72}" dt="2022-11-08T01:49:49.426" v="1293" actId="478"/>
          <ac:spMkLst>
            <pc:docMk/>
            <pc:sldMk cId="3845745743" sldId="268"/>
            <ac:spMk id="6" creationId="{D291B80B-45B9-15D6-65B4-0197A97FB1B4}"/>
          </ac:spMkLst>
        </pc:spChg>
        <pc:spChg chg="mod">
          <ac:chgData name="전민하" userId="ca7e2c49-44f5-4398-ab11-5e92db9d27d7" providerId="ADAL" clId="{4FA49FE9-CFD6-44BE-A8C8-6B9951205B72}" dt="2022-11-08T02:00:21.233" v="1755" actId="20577"/>
          <ac:spMkLst>
            <pc:docMk/>
            <pc:sldMk cId="3845745743" sldId="268"/>
            <ac:spMk id="7" creationId="{5A4D3025-C346-1318-2FBB-F58484EB67A1}"/>
          </ac:spMkLst>
        </pc:spChg>
        <pc:spChg chg="mod">
          <ac:chgData name="전민하" userId="ca7e2c49-44f5-4398-ab11-5e92db9d27d7" providerId="ADAL" clId="{4FA49FE9-CFD6-44BE-A8C8-6B9951205B72}" dt="2022-11-08T02:01:57.334" v="1816" actId="403"/>
          <ac:spMkLst>
            <pc:docMk/>
            <pc:sldMk cId="3845745743" sldId="268"/>
            <ac:spMk id="22" creationId="{0A0AF46D-65A8-5C60-8B24-65CEAC0DA142}"/>
          </ac:spMkLst>
        </pc:spChg>
        <pc:spChg chg="mod">
          <ac:chgData name="전민하" userId="ca7e2c49-44f5-4398-ab11-5e92db9d27d7" providerId="ADAL" clId="{4FA49FE9-CFD6-44BE-A8C8-6B9951205B72}" dt="2022-11-08T02:02:21.500" v="1839" actId="20577"/>
          <ac:spMkLst>
            <pc:docMk/>
            <pc:sldMk cId="3845745743" sldId="268"/>
            <ac:spMk id="23" creationId="{53237331-577E-C84D-F525-844BD7333B90}"/>
          </ac:spMkLst>
        </pc:spChg>
        <pc:picChg chg="add mod">
          <ac:chgData name="전민하" userId="ca7e2c49-44f5-4398-ab11-5e92db9d27d7" providerId="ADAL" clId="{4FA49FE9-CFD6-44BE-A8C8-6B9951205B72}" dt="2022-11-08T02:01:39.623" v="1781" actId="1076"/>
          <ac:picMkLst>
            <pc:docMk/>
            <pc:sldMk cId="3845745743" sldId="268"/>
            <ac:picMk id="9" creationId="{3B95F925-9686-DA21-EFDC-0D1BD6C4BA38}"/>
          </ac:picMkLst>
        </pc:picChg>
        <pc:picChg chg="add mod">
          <ac:chgData name="전민하" userId="ca7e2c49-44f5-4398-ab11-5e92db9d27d7" providerId="ADAL" clId="{4FA49FE9-CFD6-44BE-A8C8-6B9951205B72}" dt="2022-11-08T02:01:39.623" v="1781" actId="1076"/>
          <ac:picMkLst>
            <pc:docMk/>
            <pc:sldMk cId="3845745743" sldId="268"/>
            <ac:picMk id="11" creationId="{AFABDE74-9CD0-EC61-1300-E8B71A890E5B}"/>
          </ac:picMkLst>
        </pc:picChg>
        <pc:picChg chg="del">
          <ac:chgData name="전민하" userId="ca7e2c49-44f5-4398-ab11-5e92db9d27d7" providerId="ADAL" clId="{4FA49FE9-CFD6-44BE-A8C8-6B9951205B72}" dt="2022-11-08T02:01:05.287" v="1769" actId="478"/>
          <ac:picMkLst>
            <pc:docMk/>
            <pc:sldMk cId="3845745743" sldId="268"/>
            <ac:picMk id="18" creationId="{F01F85F7-40D7-CC6D-147C-A481C69F341C}"/>
          </ac:picMkLst>
        </pc:picChg>
        <pc:picChg chg="del">
          <ac:chgData name="전민하" userId="ca7e2c49-44f5-4398-ab11-5e92db9d27d7" providerId="ADAL" clId="{4FA49FE9-CFD6-44BE-A8C8-6B9951205B72}" dt="2022-11-08T02:01:05.287" v="1769" actId="478"/>
          <ac:picMkLst>
            <pc:docMk/>
            <pc:sldMk cId="3845745743" sldId="268"/>
            <ac:picMk id="20" creationId="{5B353387-1E82-ECD5-EF2B-02D03FDAA1C6}"/>
          </ac:picMkLst>
        </pc:picChg>
      </pc:sldChg>
      <pc:sldChg chg="addSp delSp modSp add mod">
        <pc:chgData name="전민하" userId="ca7e2c49-44f5-4398-ab11-5e92db9d27d7" providerId="ADAL" clId="{4FA49FE9-CFD6-44BE-A8C8-6B9951205B72}" dt="2022-11-08T02:00:28.036" v="1756" actId="12"/>
        <pc:sldMkLst>
          <pc:docMk/>
          <pc:sldMk cId="533786788" sldId="269"/>
        </pc:sldMkLst>
        <pc:spChg chg="add mod">
          <ac:chgData name="전민하" userId="ca7e2c49-44f5-4398-ab11-5e92db9d27d7" providerId="ADAL" clId="{4FA49FE9-CFD6-44BE-A8C8-6B9951205B72}" dt="2022-11-08T01:50:14.882" v="1295"/>
          <ac:spMkLst>
            <pc:docMk/>
            <pc:sldMk cId="533786788" sldId="269"/>
            <ac:spMk id="2" creationId="{556D4382-47EC-1253-CDC8-F05307C90B88}"/>
          </ac:spMkLst>
        </pc:spChg>
        <pc:spChg chg="add del mod">
          <ac:chgData name="전민하" userId="ca7e2c49-44f5-4398-ab11-5e92db9d27d7" providerId="ADAL" clId="{4FA49FE9-CFD6-44BE-A8C8-6B9951205B72}" dt="2022-11-08T01:51:37.752" v="1421" actId="478"/>
          <ac:spMkLst>
            <pc:docMk/>
            <pc:sldMk cId="533786788" sldId="269"/>
            <ac:spMk id="3" creationId="{0A63A329-64B7-C0D4-CD07-9B65617378A5}"/>
          </ac:spMkLst>
        </pc:spChg>
        <pc:spChg chg="del">
          <ac:chgData name="전민하" userId="ca7e2c49-44f5-4398-ab11-5e92db9d27d7" providerId="ADAL" clId="{4FA49FE9-CFD6-44BE-A8C8-6B9951205B72}" dt="2022-11-08T01:50:14.624" v="1294" actId="478"/>
          <ac:spMkLst>
            <pc:docMk/>
            <pc:sldMk cId="533786788" sldId="269"/>
            <ac:spMk id="4" creationId="{305EA287-B96D-EF5A-7A6E-CA4917148508}"/>
          </ac:spMkLst>
        </pc:spChg>
        <pc:spChg chg="add mod">
          <ac:chgData name="전민하" userId="ca7e2c49-44f5-4398-ab11-5e92db9d27d7" providerId="ADAL" clId="{4FA49FE9-CFD6-44BE-A8C8-6B9951205B72}" dt="2022-11-08T01:51:37.964" v="1422"/>
          <ac:spMkLst>
            <pc:docMk/>
            <pc:sldMk cId="533786788" sldId="269"/>
            <ac:spMk id="5" creationId="{A390C3F6-7DF6-3304-7638-D2CB5E509BD0}"/>
          </ac:spMkLst>
        </pc:spChg>
        <pc:spChg chg="del">
          <ac:chgData name="전민하" userId="ca7e2c49-44f5-4398-ab11-5e92db9d27d7" providerId="ADAL" clId="{4FA49FE9-CFD6-44BE-A8C8-6B9951205B72}" dt="2022-11-08T01:50:14.624" v="1294" actId="478"/>
          <ac:spMkLst>
            <pc:docMk/>
            <pc:sldMk cId="533786788" sldId="269"/>
            <ac:spMk id="6" creationId="{D291B80B-45B9-15D6-65B4-0197A97FB1B4}"/>
          </ac:spMkLst>
        </pc:spChg>
        <pc:spChg chg="mod">
          <ac:chgData name="전민하" userId="ca7e2c49-44f5-4398-ab11-5e92db9d27d7" providerId="ADAL" clId="{4FA49FE9-CFD6-44BE-A8C8-6B9951205B72}" dt="2022-11-08T02:00:28.036" v="1756" actId="12"/>
          <ac:spMkLst>
            <pc:docMk/>
            <pc:sldMk cId="533786788" sldId="269"/>
            <ac:spMk id="7" creationId="{5A4D3025-C346-1318-2FBB-F58484EB67A1}"/>
          </ac:spMkLst>
        </pc:spChg>
        <pc:spChg chg="add mod">
          <ac:chgData name="전민하" userId="ca7e2c49-44f5-4398-ab11-5e92db9d27d7" providerId="ADAL" clId="{4FA49FE9-CFD6-44BE-A8C8-6B9951205B72}" dt="2022-11-08T01:59:05.892" v="1736" actId="1076"/>
          <ac:spMkLst>
            <pc:docMk/>
            <pc:sldMk cId="533786788" sldId="269"/>
            <ac:spMk id="12" creationId="{4CD9058B-B982-360B-38FE-A53466778281}"/>
          </ac:spMkLst>
        </pc:spChg>
        <pc:spChg chg="add mod">
          <ac:chgData name="전민하" userId="ca7e2c49-44f5-4398-ab11-5e92db9d27d7" providerId="ADAL" clId="{4FA49FE9-CFD6-44BE-A8C8-6B9951205B72}" dt="2022-11-08T01:59:10.749" v="1737" actId="1076"/>
          <ac:spMkLst>
            <pc:docMk/>
            <pc:sldMk cId="533786788" sldId="269"/>
            <ac:spMk id="13" creationId="{3A2F1BA8-EA6E-052D-F654-9A5EFE7986CC}"/>
          </ac:spMkLst>
        </pc:spChg>
        <pc:spChg chg="del">
          <ac:chgData name="전민하" userId="ca7e2c49-44f5-4398-ab11-5e92db9d27d7" providerId="ADAL" clId="{4FA49FE9-CFD6-44BE-A8C8-6B9951205B72}" dt="2022-11-07T13:11:07.646" v="511" actId="478"/>
          <ac:spMkLst>
            <pc:docMk/>
            <pc:sldMk cId="533786788" sldId="269"/>
            <ac:spMk id="22" creationId="{0A0AF46D-65A8-5C60-8B24-65CEAC0DA142}"/>
          </ac:spMkLst>
        </pc:spChg>
        <pc:spChg chg="del">
          <ac:chgData name="전민하" userId="ca7e2c49-44f5-4398-ab11-5e92db9d27d7" providerId="ADAL" clId="{4FA49FE9-CFD6-44BE-A8C8-6B9951205B72}" dt="2022-11-07T13:11:07.646" v="511" actId="478"/>
          <ac:spMkLst>
            <pc:docMk/>
            <pc:sldMk cId="533786788" sldId="269"/>
            <ac:spMk id="23" creationId="{53237331-577E-C84D-F525-844BD7333B90}"/>
          </ac:spMkLst>
        </pc:spChg>
        <pc:picChg chg="add mod">
          <ac:chgData name="전민하" userId="ca7e2c49-44f5-4398-ab11-5e92db9d27d7" providerId="ADAL" clId="{4FA49FE9-CFD6-44BE-A8C8-6B9951205B72}" dt="2022-11-08T01:59:10.749" v="1737" actId="1076"/>
          <ac:picMkLst>
            <pc:docMk/>
            <pc:sldMk cId="533786788" sldId="269"/>
            <ac:picMk id="9" creationId="{023E0B95-97C1-1537-7441-889030D08122}"/>
          </ac:picMkLst>
        </pc:picChg>
        <pc:picChg chg="add mod modCrop">
          <ac:chgData name="전민하" userId="ca7e2c49-44f5-4398-ab11-5e92db9d27d7" providerId="ADAL" clId="{4FA49FE9-CFD6-44BE-A8C8-6B9951205B72}" dt="2022-11-08T01:59:05.892" v="1736" actId="1076"/>
          <ac:picMkLst>
            <pc:docMk/>
            <pc:sldMk cId="533786788" sldId="269"/>
            <ac:picMk id="11" creationId="{A2B6F8EA-DAC4-0CD3-FE69-2C27BCFB700C}"/>
          </ac:picMkLst>
        </pc:picChg>
        <pc:picChg chg="del">
          <ac:chgData name="전민하" userId="ca7e2c49-44f5-4398-ab11-5e92db9d27d7" providerId="ADAL" clId="{4FA49FE9-CFD6-44BE-A8C8-6B9951205B72}" dt="2022-11-07T13:11:07.646" v="511" actId="478"/>
          <ac:picMkLst>
            <pc:docMk/>
            <pc:sldMk cId="533786788" sldId="269"/>
            <ac:picMk id="18" creationId="{F01F85F7-40D7-CC6D-147C-A481C69F341C}"/>
          </ac:picMkLst>
        </pc:picChg>
        <pc:picChg chg="del">
          <ac:chgData name="전민하" userId="ca7e2c49-44f5-4398-ab11-5e92db9d27d7" providerId="ADAL" clId="{4FA49FE9-CFD6-44BE-A8C8-6B9951205B72}" dt="2022-11-07T13:11:07.646" v="511" actId="478"/>
          <ac:picMkLst>
            <pc:docMk/>
            <pc:sldMk cId="533786788" sldId="269"/>
            <ac:picMk id="20" creationId="{5B353387-1E82-ECD5-EF2B-02D03FDAA1C6}"/>
          </ac:picMkLst>
        </pc:picChg>
      </pc:sldChg>
    </pc:docChg>
  </pc:docChgLst>
  <pc:docChgLst>
    <pc:chgData name="전민하" userId="ca7e2c49-44f5-4398-ab11-5e92db9d27d7" providerId="ADAL" clId="{D71C8052-1349-4B12-B462-120956F1FA90}"/>
    <pc:docChg chg="undo custSel addSld modSld">
      <pc:chgData name="전민하" userId="ca7e2c49-44f5-4398-ab11-5e92db9d27d7" providerId="ADAL" clId="{D71C8052-1349-4B12-B462-120956F1FA90}" dt="2022-10-11T00:43:22.773" v="1896" actId="20577"/>
      <pc:docMkLst>
        <pc:docMk/>
      </pc:docMkLst>
      <pc:sldChg chg="addSp delSp modSp mod">
        <pc:chgData name="전민하" userId="ca7e2c49-44f5-4398-ab11-5e92db9d27d7" providerId="ADAL" clId="{D71C8052-1349-4B12-B462-120956F1FA90}" dt="2022-10-10T11:43:53.371" v="275" actId="1076"/>
        <pc:sldMkLst>
          <pc:docMk/>
          <pc:sldMk cId="1801454352" sldId="257"/>
        </pc:sldMkLst>
        <pc:spChg chg="del">
          <ac:chgData name="전민하" userId="ca7e2c49-44f5-4398-ab11-5e92db9d27d7" providerId="ADAL" clId="{D71C8052-1349-4B12-B462-120956F1FA90}" dt="2022-10-10T11:39:21.519" v="2" actId="478"/>
          <ac:spMkLst>
            <pc:docMk/>
            <pc:sldMk cId="1801454352" sldId="257"/>
            <ac:spMk id="6" creationId="{07AD1706-753A-B066-19FF-F84574F4A502}"/>
          </ac:spMkLst>
        </pc:spChg>
        <pc:spChg chg="del">
          <ac:chgData name="전민하" userId="ca7e2c49-44f5-4398-ab11-5e92db9d27d7" providerId="ADAL" clId="{D71C8052-1349-4B12-B462-120956F1FA90}" dt="2022-10-10T11:39:21.519" v="2" actId="478"/>
          <ac:spMkLst>
            <pc:docMk/>
            <pc:sldMk cId="1801454352" sldId="257"/>
            <ac:spMk id="7" creationId="{D5E43510-CC92-0B85-C3AB-5DE055FF52CD}"/>
          </ac:spMkLst>
        </pc:spChg>
        <pc:spChg chg="del">
          <ac:chgData name="전민하" userId="ca7e2c49-44f5-4398-ab11-5e92db9d27d7" providerId="ADAL" clId="{D71C8052-1349-4B12-B462-120956F1FA90}" dt="2022-10-10T11:39:12.407" v="1" actId="478"/>
          <ac:spMkLst>
            <pc:docMk/>
            <pc:sldMk cId="1801454352" sldId="257"/>
            <ac:spMk id="9" creationId="{9091AD98-0A8C-086D-EFF2-B5A42E2060D3}"/>
          </ac:spMkLst>
        </pc:spChg>
        <pc:spChg chg="add mod">
          <ac:chgData name="전민하" userId="ca7e2c49-44f5-4398-ab11-5e92db9d27d7" providerId="ADAL" clId="{D71C8052-1349-4B12-B462-120956F1FA90}" dt="2022-10-10T11:43:43.731" v="273" actId="164"/>
          <ac:spMkLst>
            <pc:docMk/>
            <pc:sldMk cId="1801454352" sldId="257"/>
            <ac:spMk id="12" creationId="{7470C404-7A04-09C3-C637-2982F05CF644}"/>
          </ac:spMkLst>
        </pc:spChg>
        <pc:spChg chg="add mod">
          <ac:chgData name="전민하" userId="ca7e2c49-44f5-4398-ab11-5e92db9d27d7" providerId="ADAL" clId="{D71C8052-1349-4B12-B462-120956F1FA90}" dt="2022-10-10T11:43:43.731" v="273" actId="164"/>
          <ac:spMkLst>
            <pc:docMk/>
            <pc:sldMk cId="1801454352" sldId="257"/>
            <ac:spMk id="13" creationId="{713EF6AB-5910-C61E-2389-F2A4CF9D5D1A}"/>
          </ac:spMkLst>
        </pc:spChg>
        <pc:grpChg chg="add mod">
          <ac:chgData name="전민하" userId="ca7e2c49-44f5-4398-ab11-5e92db9d27d7" providerId="ADAL" clId="{D71C8052-1349-4B12-B462-120956F1FA90}" dt="2022-10-10T11:43:47.857" v="274" actId="1076"/>
          <ac:grpSpMkLst>
            <pc:docMk/>
            <pc:sldMk cId="1801454352" sldId="257"/>
            <ac:grpSpMk id="14" creationId="{9597CB8F-DCAE-F447-DFA5-C1185D621F6B}"/>
          </ac:grpSpMkLst>
        </pc:grpChg>
        <pc:graphicFrameChg chg="add mod modGraphic">
          <ac:chgData name="전민하" userId="ca7e2c49-44f5-4398-ab11-5e92db9d27d7" providerId="ADAL" clId="{D71C8052-1349-4B12-B462-120956F1FA90}" dt="2022-10-10T11:43:53.371" v="275" actId="1076"/>
          <ac:graphicFrameMkLst>
            <pc:docMk/>
            <pc:sldMk cId="1801454352" sldId="257"/>
            <ac:graphicFrameMk id="2" creationId="{E9D8A637-EA37-B038-4809-D7394A8D8050}"/>
          </ac:graphicFrameMkLst>
        </pc:graphicFrameChg>
        <pc:picChg chg="add mod">
          <ac:chgData name="전민하" userId="ca7e2c49-44f5-4398-ab11-5e92db9d27d7" providerId="ADAL" clId="{D71C8052-1349-4B12-B462-120956F1FA90}" dt="2022-10-10T11:43:43.731" v="273" actId="164"/>
          <ac:picMkLst>
            <pc:docMk/>
            <pc:sldMk cId="1801454352" sldId="257"/>
            <ac:picMk id="8" creationId="{7E13961A-EBB5-39D0-B4E7-6621841C9C12}"/>
          </ac:picMkLst>
        </pc:picChg>
        <pc:picChg chg="add mod">
          <ac:chgData name="전민하" userId="ca7e2c49-44f5-4398-ab11-5e92db9d27d7" providerId="ADAL" clId="{D71C8052-1349-4B12-B462-120956F1FA90}" dt="2022-10-10T11:43:43.731" v="273" actId="164"/>
          <ac:picMkLst>
            <pc:docMk/>
            <pc:sldMk cId="1801454352" sldId="257"/>
            <ac:picMk id="11" creationId="{80A00D28-C564-FF35-DB28-C492854CE7D5}"/>
          </ac:picMkLst>
        </pc:picChg>
        <pc:picChg chg="del">
          <ac:chgData name="전민하" userId="ca7e2c49-44f5-4398-ab11-5e92db9d27d7" providerId="ADAL" clId="{D71C8052-1349-4B12-B462-120956F1FA90}" dt="2022-10-10T11:39:11.203" v="0" actId="478"/>
          <ac:picMkLst>
            <pc:docMk/>
            <pc:sldMk cId="1801454352" sldId="257"/>
            <ac:picMk id="2050" creationId="{29E3245A-BEDA-32DC-5C6A-6885E5E1C56C}"/>
          </ac:picMkLst>
        </pc:picChg>
      </pc:sldChg>
      <pc:sldChg chg="addSp delSp modSp mod">
        <pc:chgData name="전민하" userId="ca7e2c49-44f5-4398-ab11-5e92db9d27d7" providerId="ADAL" clId="{D71C8052-1349-4B12-B462-120956F1FA90}" dt="2022-10-11T00:41:21.826" v="1659" actId="1076"/>
        <pc:sldMkLst>
          <pc:docMk/>
          <pc:sldMk cId="1816150161" sldId="258"/>
        </pc:sldMkLst>
        <pc:spChg chg="mod">
          <ac:chgData name="전민하" userId="ca7e2c49-44f5-4398-ab11-5e92db9d27d7" providerId="ADAL" clId="{D71C8052-1349-4B12-B462-120956F1FA90}" dt="2022-10-10T12:36:11.199" v="1623" actId="1076"/>
          <ac:spMkLst>
            <pc:docMk/>
            <pc:sldMk cId="1816150161" sldId="258"/>
            <ac:spMk id="7" creationId="{5A4D3025-C346-1318-2FBB-F58484EB67A1}"/>
          </ac:spMkLst>
        </pc:spChg>
        <pc:spChg chg="del">
          <ac:chgData name="전민하" userId="ca7e2c49-44f5-4398-ab11-5e92db9d27d7" providerId="ADAL" clId="{D71C8052-1349-4B12-B462-120956F1FA90}" dt="2022-10-10T12:17:44.741" v="1561" actId="478"/>
          <ac:spMkLst>
            <pc:docMk/>
            <pc:sldMk cId="1816150161" sldId="258"/>
            <ac:spMk id="12" creationId="{308889DF-FD55-DBBF-73C6-A47441F72271}"/>
          </ac:spMkLst>
        </pc:spChg>
        <pc:grpChg chg="del">
          <ac:chgData name="전민하" userId="ca7e2c49-44f5-4398-ab11-5e92db9d27d7" providerId="ADAL" clId="{D71C8052-1349-4B12-B462-120956F1FA90}" dt="2022-10-10T12:17:44.741" v="1561" actId="478"/>
          <ac:grpSpMkLst>
            <pc:docMk/>
            <pc:sldMk cId="1816150161" sldId="258"/>
            <ac:grpSpMk id="9" creationId="{7D12A36A-7A7C-C356-5CEB-9DD37E2D2016}"/>
          </ac:grpSpMkLst>
        </pc:grpChg>
        <pc:picChg chg="add mod">
          <ac:chgData name="전민하" userId="ca7e2c49-44f5-4398-ab11-5e92db9d27d7" providerId="ADAL" clId="{D71C8052-1349-4B12-B462-120956F1FA90}" dt="2022-10-11T00:41:21.826" v="1659" actId="1076"/>
          <ac:picMkLst>
            <pc:docMk/>
            <pc:sldMk cId="1816150161" sldId="258"/>
            <ac:picMk id="3" creationId="{BF571665-4B34-2809-79F2-DE831D7DED22}"/>
          </ac:picMkLst>
        </pc:picChg>
        <pc:picChg chg="add mod">
          <ac:chgData name="전민하" userId="ca7e2c49-44f5-4398-ab11-5e92db9d27d7" providerId="ADAL" clId="{D71C8052-1349-4B12-B462-120956F1FA90}" dt="2022-10-11T00:41:18.902" v="1658" actId="14100"/>
          <ac:picMkLst>
            <pc:docMk/>
            <pc:sldMk cId="1816150161" sldId="258"/>
            <ac:picMk id="8" creationId="{D54BF60B-E154-A62F-57DB-CA234867A461}"/>
          </ac:picMkLst>
        </pc:picChg>
        <pc:picChg chg="del">
          <ac:chgData name="전민하" userId="ca7e2c49-44f5-4398-ab11-5e92db9d27d7" providerId="ADAL" clId="{D71C8052-1349-4B12-B462-120956F1FA90}" dt="2022-10-10T12:17:44.741" v="1561" actId="478"/>
          <ac:picMkLst>
            <pc:docMk/>
            <pc:sldMk cId="1816150161" sldId="258"/>
            <ac:picMk id="10" creationId="{9491C3C0-1ECA-8FBC-A571-C5A6A2889A22}"/>
          </ac:picMkLst>
        </pc:picChg>
      </pc:sldChg>
      <pc:sldChg chg="delSp modSp mod">
        <pc:chgData name="전민하" userId="ca7e2c49-44f5-4398-ab11-5e92db9d27d7" providerId="ADAL" clId="{D71C8052-1349-4B12-B462-120956F1FA90}" dt="2022-10-10T12:17:12.885" v="1549" actId="20577"/>
        <pc:sldMkLst>
          <pc:docMk/>
          <pc:sldMk cId="978132607" sldId="259"/>
        </pc:sldMkLst>
        <pc:spChg chg="mod">
          <ac:chgData name="전민하" userId="ca7e2c49-44f5-4398-ab11-5e92db9d27d7" providerId="ADAL" clId="{D71C8052-1349-4B12-B462-120956F1FA90}" dt="2022-10-10T12:17:12.885" v="1549" actId="20577"/>
          <ac:spMkLst>
            <pc:docMk/>
            <pc:sldMk cId="978132607" sldId="259"/>
            <ac:spMk id="4" creationId="{365E4047-3B8B-05E0-A7E0-2AED86CB26E2}"/>
          </ac:spMkLst>
        </pc:spChg>
        <pc:picChg chg="del">
          <ac:chgData name="전민하" userId="ca7e2c49-44f5-4398-ab11-5e92db9d27d7" providerId="ADAL" clId="{D71C8052-1349-4B12-B462-120956F1FA90}" dt="2022-10-10T11:50:54.646" v="276" actId="478"/>
          <ac:picMkLst>
            <pc:docMk/>
            <pc:sldMk cId="978132607" sldId="259"/>
            <ac:picMk id="6" creationId="{C52C7F23-6D91-C5FC-A77D-78BD7FBA859C}"/>
          </ac:picMkLst>
        </pc:picChg>
      </pc:sldChg>
      <pc:sldChg chg="modSp mod">
        <pc:chgData name="전민하" userId="ca7e2c49-44f5-4398-ab11-5e92db9d27d7" providerId="ADAL" clId="{D71C8052-1349-4B12-B462-120956F1FA90}" dt="2022-10-10T12:16:57.882" v="1532" actId="20577"/>
        <pc:sldMkLst>
          <pc:docMk/>
          <pc:sldMk cId="2825420668" sldId="261"/>
        </pc:sldMkLst>
        <pc:graphicFrameChg chg="mod modGraphic">
          <ac:chgData name="전민하" userId="ca7e2c49-44f5-4398-ab11-5e92db9d27d7" providerId="ADAL" clId="{D71C8052-1349-4B12-B462-120956F1FA90}" dt="2022-10-10T12:16:20.383" v="1471" actId="20577"/>
          <ac:graphicFrameMkLst>
            <pc:docMk/>
            <pc:sldMk cId="2825420668" sldId="261"/>
            <ac:graphicFrameMk id="5" creationId="{840B2C80-D61F-F66A-0C26-DE535BE62CA0}"/>
          </ac:graphicFrameMkLst>
        </pc:graphicFrameChg>
        <pc:graphicFrameChg chg="mod modGraphic">
          <ac:chgData name="전민하" userId="ca7e2c49-44f5-4398-ab11-5e92db9d27d7" providerId="ADAL" clId="{D71C8052-1349-4B12-B462-120956F1FA90}" dt="2022-10-10T12:16:57.882" v="1532" actId="20577"/>
          <ac:graphicFrameMkLst>
            <pc:docMk/>
            <pc:sldMk cId="2825420668" sldId="261"/>
            <ac:graphicFrameMk id="8" creationId="{1D5E6B07-6352-C324-63AD-367DA1F1BAB7}"/>
          </ac:graphicFrameMkLst>
        </pc:graphicFrameChg>
      </pc:sldChg>
      <pc:sldChg chg="addSp delSp modSp add mod">
        <pc:chgData name="전민하" userId="ca7e2c49-44f5-4398-ab11-5e92db9d27d7" providerId="ADAL" clId="{D71C8052-1349-4B12-B462-120956F1FA90}" dt="2022-10-10T12:37:39.591" v="1635" actId="20577"/>
        <pc:sldMkLst>
          <pc:docMk/>
          <pc:sldMk cId="3763668230" sldId="262"/>
        </pc:sldMkLst>
        <pc:spChg chg="mod">
          <ac:chgData name="전민하" userId="ca7e2c49-44f5-4398-ab11-5e92db9d27d7" providerId="ADAL" clId="{D71C8052-1349-4B12-B462-120956F1FA90}" dt="2022-10-10T12:20:06.182" v="1609" actId="1076"/>
          <ac:spMkLst>
            <pc:docMk/>
            <pc:sldMk cId="3763668230" sldId="262"/>
            <ac:spMk id="7" creationId="{5A4D3025-C346-1318-2FBB-F58484EB67A1}"/>
          </ac:spMkLst>
        </pc:spChg>
        <pc:spChg chg="mod">
          <ac:chgData name="전민하" userId="ca7e2c49-44f5-4398-ab11-5e92db9d27d7" providerId="ADAL" clId="{D71C8052-1349-4B12-B462-120956F1FA90}" dt="2022-10-10T12:37:39.591" v="1635" actId="20577"/>
          <ac:spMkLst>
            <pc:docMk/>
            <pc:sldMk cId="3763668230" sldId="262"/>
            <ac:spMk id="12" creationId="{308889DF-FD55-DBBF-73C6-A47441F72271}"/>
          </ac:spMkLst>
        </pc:spChg>
        <pc:spChg chg="add mod">
          <ac:chgData name="전민하" userId="ca7e2c49-44f5-4398-ab11-5e92db9d27d7" providerId="ADAL" clId="{D71C8052-1349-4B12-B462-120956F1FA90}" dt="2022-10-10T12:19:34.759" v="1604" actId="164"/>
          <ac:spMkLst>
            <pc:docMk/>
            <pc:sldMk cId="3763668230" sldId="262"/>
            <ac:spMk id="15" creationId="{F7AF32A5-A4B9-B1FB-DA3C-73E1FBA49AD8}"/>
          </ac:spMkLst>
        </pc:spChg>
        <pc:grpChg chg="del">
          <ac:chgData name="전민하" userId="ca7e2c49-44f5-4398-ab11-5e92db9d27d7" providerId="ADAL" clId="{D71C8052-1349-4B12-B462-120956F1FA90}" dt="2022-10-10T12:10:23.317" v="1212" actId="478"/>
          <ac:grpSpMkLst>
            <pc:docMk/>
            <pc:sldMk cId="3763668230" sldId="262"/>
            <ac:grpSpMk id="9" creationId="{7D12A36A-7A7C-C356-5CEB-9DD37E2D2016}"/>
          </ac:grpSpMkLst>
        </pc:grpChg>
        <pc:grpChg chg="add mod">
          <ac:chgData name="전민하" userId="ca7e2c49-44f5-4398-ab11-5e92db9d27d7" providerId="ADAL" clId="{D71C8052-1349-4B12-B462-120956F1FA90}" dt="2022-10-10T12:19:29.861" v="1603" actId="1076"/>
          <ac:grpSpMkLst>
            <pc:docMk/>
            <pc:sldMk cId="3763668230" sldId="262"/>
            <ac:grpSpMk id="11" creationId="{069EFA44-9000-53ED-CB5C-22C3AA1C11C5}"/>
          </ac:grpSpMkLst>
        </pc:grpChg>
        <pc:grpChg chg="add mod">
          <ac:chgData name="전민하" userId="ca7e2c49-44f5-4398-ab11-5e92db9d27d7" providerId="ADAL" clId="{D71C8052-1349-4B12-B462-120956F1FA90}" dt="2022-10-10T12:19:38.251" v="1605" actId="1076"/>
          <ac:grpSpMkLst>
            <pc:docMk/>
            <pc:sldMk cId="3763668230" sldId="262"/>
            <ac:grpSpMk id="16" creationId="{4E13116C-DD23-9AD6-E85A-BF7A957683BC}"/>
          </ac:grpSpMkLst>
        </pc:grpChg>
        <pc:picChg chg="add mod">
          <ac:chgData name="전민하" userId="ca7e2c49-44f5-4398-ab11-5e92db9d27d7" providerId="ADAL" clId="{D71C8052-1349-4B12-B462-120956F1FA90}" dt="2022-10-10T12:17:52.363" v="1562" actId="164"/>
          <ac:picMkLst>
            <pc:docMk/>
            <pc:sldMk cId="3763668230" sldId="262"/>
            <ac:picMk id="3" creationId="{43ADBAF8-A140-873C-10FE-BEA2A5A20A03}"/>
          </ac:picMkLst>
        </pc:picChg>
        <pc:picChg chg="del">
          <ac:chgData name="전민하" userId="ca7e2c49-44f5-4398-ab11-5e92db9d27d7" providerId="ADAL" clId="{D71C8052-1349-4B12-B462-120956F1FA90}" dt="2022-10-10T12:10:22.808" v="1211" actId="478"/>
          <ac:picMkLst>
            <pc:docMk/>
            <pc:sldMk cId="3763668230" sldId="262"/>
            <ac:picMk id="10" creationId="{9491C3C0-1ECA-8FBC-A571-C5A6A2889A22}"/>
          </ac:picMkLst>
        </pc:picChg>
        <pc:picChg chg="add mod modCrop">
          <ac:chgData name="전민하" userId="ca7e2c49-44f5-4398-ab11-5e92db9d27d7" providerId="ADAL" clId="{D71C8052-1349-4B12-B462-120956F1FA90}" dt="2022-10-10T12:19:34.759" v="1604" actId="164"/>
          <ac:picMkLst>
            <pc:docMk/>
            <pc:sldMk cId="3763668230" sldId="262"/>
            <ac:picMk id="14" creationId="{F071E93F-484E-DA9D-0373-665EA70F5712}"/>
          </ac:picMkLst>
        </pc:picChg>
      </pc:sldChg>
      <pc:sldChg chg="addSp delSp modSp add mod">
        <pc:chgData name="전민하" userId="ca7e2c49-44f5-4398-ab11-5e92db9d27d7" providerId="ADAL" clId="{D71C8052-1349-4B12-B462-120956F1FA90}" dt="2022-10-11T00:43:22.773" v="1896" actId="20577"/>
        <pc:sldMkLst>
          <pc:docMk/>
          <pc:sldMk cId="1078481782" sldId="263"/>
        </pc:sldMkLst>
        <pc:spChg chg="mod">
          <ac:chgData name="전민하" userId="ca7e2c49-44f5-4398-ab11-5e92db9d27d7" providerId="ADAL" clId="{D71C8052-1349-4B12-B462-120956F1FA90}" dt="2022-10-11T00:43:22.773" v="1896" actId="20577"/>
          <ac:spMkLst>
            <pc:docMk/>
            <pc:sldMk cId="1078481782" sldId="263"/>
            <ac:spMk id="7" creationId="{5A4D3025-C346-1318-2FBB-F58484EB67A1}"/>
          </ac:spMkLst>
        </pc:spChg>
        <pc:spChg chg="del">
          <ac:chgData name="전민하" userId="ca7e2c49-44f5-4398-ab11-5e92db9d27d7" providerId="ADAL" clId="{D71C8052-1349-4B12-B462-120956F1FA90}" dt="2022-10-10T12:11:10.508" v="1224" actId="478"/>
          <ac:spMkLst>
            <pc:docMk/>
            <pc:sldMk cId="1078481782" sldId="263"/>
            <ac:spMk id="12" creationId="{308889DF-FD55-DBBF-73C6-A47441F72271}"/>
          </ac:spMkLst>
        </pc:spChg>
        <pc:picChg chg="add mod">
          <ac:chgData name="전민하" userId="ca7e2c49-44f5-4398-ab11-5e92db9d27d7" providerId="ADAL" clId="{D71C8052-1349-4B12-B462-120956F1FA90}" dt="2022-10-11T00:42:07.924" v="1776" actId="1076"/>
          <ac:picMkLst>
            <pc:docMk/>
            <pc:sldMk cId="1078481782" sldId="263"/>
            <ac:picMk id="3" creationId="{344505C1-59B7-B355-9F98-A2C82913686F}"/>
          </ac:picMkLst>
        </pc:picChg>
        <pc:picChg chg="del">
          <ac:chgData name="전민하" userId="ca7e2c49-44f5-4398-ab11-5e92db9d27d7" providerId="ADAL" clId="{D71C8052-1349-4B12-B462-120956F1FA90}" dt="2022-10-10T12:11:10.508" v="1224" actId="478"/>
          <ac:picMkLst>
            <pc:docMk/>
            <pc:sldMk cId="1078481782" sldId="263"/>
            <ac:picMk id="3" creationId="{43ADBAF8-A140-873C-10FE-BEA2A5A20A03}"/>
          </ac:picMkLst>
        </pc:picChg>
        <pc:picChg chg="add mod">
          <ac:chgData name="전민하" userId="ca7e2c49-44f5-4398-ab11-5e92db9d27d7" providerId="ADAL" clId="{D71C8052-1349-4B12-B462-120956F1FA90}" dt="2022-10-11T00:42:10.340" v="1777" actId="1076"/>
          <ac:picMkLst>
            <pc:docMk/>
            <pc:sldMk cId="1078481782" sldId="263"/>
            <ac:picMk id="8" creationId="{2950AE1B-02E4-5177-0734-5C911E0EFF0F}"/>
          </ac:picMkLst>
        </pc:picChg>
      </pc:sldChg>
    </pc:docChg>
  </pc:docChgLst>
  <pc:docChgLst>
    <pc:chgData name="전민하" userId="ca7e2c49-44f5-4398-ab11-5e92db9d27d7" providerId="ADAL" clId="{F71DEE92-A482-4800-B0A8-49FC140F116E}"/>
    <pc:docChg chg="undo custSel addSld modSld sldOrd">
      <pc:chgData name="전민하" userId="ca7e2c49-44f5-4398-ab11-5e92db9d27d7" providerId="ADAL" clId="{F71DEE92-A482-4800-B0A8-49FC140F116E}" dt="2022-11-01T07:59:27.044" v="1345" actId="20577"/>
      <pc:docMkLst>
        <pc:docMk/>
      </pc:docMkLst>
      <pc:sldChg chg="modSp mod">
        <pc:chgData name="전민하" userId="ca7e2c49-44f5-4398-ab11-5e92db9d27d7" providerId="ADAL" clId="{F71DEE92-A482-4800-B0A8-49FC140F116E}" dt="2022-11-01T01:32:44.181" v="139" actId="20577"/>
        <pc:sldMkLst>
          <pc:docMk/>
          <pc:sldMk cId="1801454352" sldId="257"/>
        </pc:sldMkLst>
        <pc:graphicFrameChg chg="mod modGraphic">
          <ac:chgData name="전민하" userId="ca7e2c49-44f5-4398-ab11-5e92db9d27d7" providerId="ADAL" clId="{F71DEE92-A482-4800-B0A8-49FC140F116E}" dt="2022-11-01T01:32:44.181" v="139" actId="20577"/>
          <ac:graphicFrameMkLst>
            <pc:docMk/>
            <pc:sldMk cId="1801454352" sldId="257"/>
            <ac:graphicFrameMk id="2" creationId="{E9D8A637-EA37-B038-4809-D7394A8D8050}"/>
          </ac:graphicFrameMkLst>
        </pc:graphicFrameChg>
      </pc:sldChg>
      <pc:sldChg chg="addSp delSp modSp mod ord">
        <pc:chgData name="전민하" userId="ca7e2c49-44f5-4398-ab11-5e92db9d27d7" providerId="ADAL" clId="{F71DEE92-A482-4800-B0A8-49FC140F116E}" dt="2022-11-01T01:40:38.655" v="652" actId="1076"/>
        <pc:sldMkLst>
          <pc:docMk/>
          <pc:sldMk cId="1816150161" sldId="258"/>
        </pc:sldMkLst>
        <pc:spChg chg="mod">
          <ac:chgData name="전민하" userId="ca7e2c49-44f5-4398-ab11-5e92db9d27d7" providerId="ADAL" clId="{F71DEE92-A482-4800-B0A8-49FC140F116E}" dt="2022-11-01T01:39:22.056" v="638" actId="404"/>
          <ac:spMkLst>
            <pc:docMk/>
            <pc:sldMk cId="1816150161" sldId="258"/>
            <ac:spMk id="7" creationId="{5A4D3025-C346-1318-2FBB-F58484EB67A1}"/>
          </ac:spMkLst>
        </pc:spChg>
        <pc:spChg chg="mod">
          <ac:chgData name="전민하" userId="ca7e2c49-44f5-4398-ab11-5e92db9d27d7" providerId="ADAL" clId="{F71DEE92-A482-4800-B0A8-49FC140F116E}" dt="2022-11-01T01:40:38.655" v="652" actId="1076"/>
          <ac:spMkLst>
            <pc:docMk/>
            <pc:sldMk cId="1816150161" sldId="258"/>
            <ac:spMk id="17" creationId="{B468D277-AAA9-17B9-A847-6B282EA03EC8}"/>
          </ac:spMkLst>
        </pc:spChg>
        <pc:spChg chg="add mod">
          <ac:chgData name="전민하" userId="ca7e2c49-44f5-4398-ab11-5e92db9d27d7" providerId="ADAL" clId="{F71DEE92-A482-4800-B0A8-49FC140F116E}" dt="2022-11-01T01:40:38.655" v="652" actId="1076"/>
          <ac:spMkLst>
            <pc:docMk/>
            <pc:sldMk cId="1816150161" sldId="258"/>
            <ac:spMk id="21" creationId="{B10CE49F-A6CA-478B-1E8B-768EAB6F92F4}"/>
          </ac:spMkLst>
        </pc:spChg>
        <pc:spChg chg="add del mod">
          <ac:chgData name="전민하" userId="ca7e2c49-44f5-4398-ab11-5e92db9d27d7" providerId="ADAL" clId="{F71DEE92-A482-4800-B0A8-49FC140F116E}" dt="2022-11-01T01:40:07.355" v="646" actId="478"/>
          <ac:spMkLst>
            <pc:docMk/>
            <pc:sldMk cId="1816150161" sldId="258"/>
            <ac:spMk id="22" creationId="{0A0AF46D-65A8-5C60-8B24-65CEAC0DA142}"/>
          </ac:spMkLst>
        </pc:spChg>
        <pc:spChg chg="add del mod">
          <ac:chgData name="전민하" userId="ca7e2c49-44f5-4398-ab11-5e92db9d27d7" providerId="ADAL" clId="{F71DEE92-A482-4800-B0A8-49FC140F116E}" dt="2022-11-01T01:40:07.355" v="646" actId="478"/>
          <ac:spMkLst>
            <pc:docMk/>
            <pc:sldMk cId="1816150161" sldId="258"/>
            <ac:spMk id="23" creationId="{53237331-577E-C84D-F525-844BD7333B90}"/>
          </ac:spMkLst>
        </pc:spChg>
        <pc:grpChg chg="del">
          <ac:chgData name="전민하" userId="ca7e2c49-44f5-4398-ab11-5e92db9d27d7" providerId="ADAL" clId="{F71DEE92-A482-4800-B0A8-49FC140F116E}" dt="2022-11-01T01:36:23.765" v="294" actId="478"/>
          <ac:grpSpMkLst>
            <pc:docMk/>
            <pc:sldMk cId="1816150161" sldId="258"/>
            <ac:grpSpMk id="15" creationId="{2B1877FA-CF67-183F-F7F1-AC1A6AF3FF6E}"/>
          </ac:grpSpMkLst>
        </pc:grpChg>
        <pc:grpChg chg="del">
          <ac:chgData name="전민하" userId="ca7e2c49-44f5-4398-ab11-5e92db9d27d7" providerId="ADAL" clId="{F71DEE92-A482-4800-B0A8-49FC140F116E}" dt="2022-11-01T01:36:23.765" v="294" actId="478"/>
          <ac:grpSpMkLst>
            <pc:docMk/>
            <pc:sldMk cId="1816150161" sldId="258"/>
            <ac:grpSpMk id="16" creationId="{35976840-E503-90E1-696A-4E2FA5FE334F}"/>
          </ac:grpSpMkLst>
        </pc:grpChg>
        <pc:picChg chg="add mod">
          <ac:chgData name="전민하" userId="ca7e2c49-44f5-4398-ab11-5e92db9d27d7" providerId="ADAL" clId="{F71DEE92-A482-4800-B0A8-49FC140F116E}" dt="2022-11-01T01:40:38.655" v="652" actId="1076"/>
          <ac:picMkLst>
            <pc:docMk/>
            <pc:sldMk cId="1816150161" sldId="258"/>
            <ac:picMk id="3" creationId="{FE0C7506-F9E9-CF8F-01A4-C1C4DD17F8F4}"/>
          </ac:picMkLst>
        </pc:picChg>
        <pc:picChg chg="add mod">
          <ac:chgData name="전민하" userId="ca7e2c49-44f5-4398-ab11-5e92db9d27d7" providerId="ADAL" clId="{F71DEE92-A482-4800-B0A8-49FC140F116E}" dt="2022-11-01T01:40:38.655" v="652" actId="1076"/>
          <ac:picMkLst>
            <pc:docMk/>
            <pc:sldMk cId="1816150161" sldId="258"/>
            <ac:picMk id="9" creationId="{4399B6E7-2B46-16C8-5DFC-8E2617F499BD}"/>
          </ac:picMkLst>
        </pc:picChg>
        <pc:picChg chg="del">
          <ac:chgData name="전민하" userId="ca7e2c49-44f5-4398-ab11-5e92db9d27d7" providerId="ADAL" clId="{F71DEE92-A482-4800-B0A8-49FC140F116E}" dt="2022-11-01T01:36:23.765" v="294" actId="478"/>
          <ac:picMkLst>
            <pc:docMk/>
            <pc:sldMk cId="1816150161" sldId="258"/>
            <ac:picMk id="10" creationId="{B8E47C54-2E95-E446-73FD-493BB3895287}"/>
          </ac:picMkLst>
        </pc:picChg>
        <pc:picChg chg="add del mod">
          <ac:chgData name="전민하" userId="ca7e2c49-44f5-4398-ab11-5e92db9d27d7" providerId="ADAL" clId="{F71DEE92-A482-4800-B0A8-49FC140F116E}" dt="2022-11-01T01:40:07.355" v="646" actId="478"/>
          <ac:picMkLst>
            <pc:docMk/>
            <pc:sldMk cId="1816150161" sldId="258"/>
            <ac:picMk id="18" creationId="{F01F85F7-40D7-CC6D-147C-A481C69F341C}"/>
          </ac:picMkLst>
        </pc:picChg>
        <pc:picChg chg="add del mod">
          <ac:chgData name="전민하" userId="ca7e2c49-44f5-4398-ab11-5e92db9d27d7" providerId="ADAL" clId="{F71DEE92-A482-4800-B0A8-49FC140F116E}" dt="2022-11-01T01:40:07.355" v="646" actId="478"/>
          <ac:picMkLst>
            <pc:docMk/>
            <pc:sldMk cId="1816150161" sldId="258"/>
            <ac:picMk id="20" creationId="{5B353387-1E82-ECD5-EF2B-02D03FDAA1C6}"/>
          </ac:picMkLst>
        </pc:picChg>
      </pc:sldChg>
      <pc:sldChg chg="modSp mod">
        <pc:chgData name="전민하" userId="ca7e2c49-44f5-4398-ab11-5e92db9d27d7" providerId="ADAL" clId="{F71DEE92-A482-4800-B0A8-49FC140F116E}" dt="2022-11-01T01:47:27.539" v="828" actId="20577"/>
        <pc:sldMkLst>
          <pc:docMk/>
          <pc:sldMk cId="978132607" sldId="259"/>
        </pc:sldMkLst>
        <pc:spChg chg="mod">
          <ac:chgData name="전민하" userId="ca7e2c49-44f5-4398-ab11-5e92db9d27d7" providerId="ADAL" clId="{F71DEE92-A482-4800-B0A8-49FC140F116E}" dt="2022-11-01T01:47:27.539" v="828" actId="20577"/>
          <ac:spMkLst>
            <pc:docMk/>
            <pc:sldMk cId="978132607" sldId="259"/>
            <ac:spMk id="4" creationId="{365E4047-3B8B-05E0-A7E0-2AED86CB26E2}"/>
          </ac:spMkLst>
        </pc:spChg>
      </pc:sldChg>
      <pc:sldChg chg="modSp mod">
        <pc:chgData name="전민하" userId="ca7e2c49-44f5-4398-ab11-5e92db9d27d7" providerId="ADAL" clId="{F71DEE92-A482-4800-B0A8-49FC140F116E}" dt="2022-11-01T01:51:09.188" v="1102" actId="20577"/>
        <pc:sldMkLst>
          <pc:docMk/>
          <pc:sldMk cId="2825420668" sldId="261"/>
        </pc:sldMkLst>
        <pc:graphicFrameChg chg="mod modGraphic">
          <ac:chgData name="전민하" userId="ca7e2c49-44f5-4398-ab11-5e92db9d27d7" providerId="ADAL" clId="{F71DEE92-A482-4800-B0A8-49FC140F116E}" dt="2022-11-01T01:47:58.802" v="923"/>
          <ac:graphicFrameMkLst>
            <pc:docMk/>
            <pc:sldMk cId="2825420668" sldId="261"/>
            <ac:graphicFrameMk id="5" creationId="{840B2C80-D61F-F66A-0C26-DE535BE62CA0}"/>
          </ac:graphicFrameMkLst>
        </pc:graphicFrameChg>
        <pc:graphicFrameChg chg="mod modGraphic">
          <ac:chgData name="전민하" userId="ca7e2c49-44f5-4398-ab11-5e92db9d27d7" providerId="ADAL" clId="{F71DEE92-A482-4800-B0A8-49FC140F116E}" dt="2022-11-01T01:51:09.188" v="1102" actId="20577"/>
          <ac:graphicFrameMkLst>
            <pc:docMk/>
            <pc:sldMk cId="2825420668" sldId="261"/>
            <ac:graphicFrameMk id="8" creationId="{1D5E6B07-6352-C324-63AD-367DA1F1BAB7}"/>
          </ac:graphicFrameMkLst>
        </pc:graphicFrameChg>
      </pc:sldChg>
      <pc:sldChg chg="addSp delSp modSp mod">
        <pc:chgData name="전민하" userId="ca7e2c49-44f5-4398-ab11-5e92db9d27d7" providerId="ADAL" clId="{F71DEE92-A482-4800-B0A8-49FC140F116E}" dt="2022-11-01T07:59:27.044" v="1345" actId="20577"/>
        <pc:sldMkLst>
          <pc:docMk/>
          <pc:sldMk cId="3763668230" sldId="262"/>
        </pc:sldMkLst>
        <pc:spChg chg="mod">
          <ac:chgData name="전민하" userId="ca7e2c49-44f5-4398-ab11-5e92db9d27d7" providerId="ADAL" clId="{F71DEE92-A482-4800-B0A8-49FC140F116E}" dt="2022-11-01T07:59:27.044" v="1345" actId="20577"/>
          <ac:spMkLst>
            <pc:docMk/>
            <pc:sldMk cId="3763668230" sldId="262"/>
            <ac:spMk id="7" creationId="{5A4D3025-C346-1318-2FBB-F58484EB67A1}"/>
          </ac:spMkLst>
        </pc:spChg>
        <pc:spChg chg="mod">
          <ac:chgData name="전민하" userId="ca7e2c49-44f5-4398-ab11-5e92db9d27d7" providerId="ADAL" clId="{F71DEE92-A482-4800-B0A8-49FC140F116E}" dt="2022-11-01T01:42:49.810" v="754" actId="14100"/>
          <ac:spMkLst>
            <pc:docMk/>
            <pc:sldMk cId="3763668230" sldId="262"/>
            <ac:spMk id="15" creationId="{F7AF32A5-A4B9-B1FB-DA3C-73E1FBA49AD8}"/>
          </ac:spMkLst>
        </pc:spChg>
        <pc:grpChg chg="mod">
          <ac:chgData name="전민하" userId="ca7e2c49-44f5-4398-ab11-5e92db9d27d7" providerId="ADAL" clId="{F71DEE92-A482-4800-B0A8-49FC140F116E}" dt="2022-11-01T06:49:50.155" v="1341" actId="1076"/>
          <ac:grpSpMkLst>
            <pc:docMk/>
            <pc:sldMk cId="3763668230" sldId="262"/>
            <ac:grpSpMk id="16" creationId="{4E13116C-DD23-9AD6-E85A-BF7A957683BC}"/>
          </ac:grpSpMkLst>
        </pc:grpChg>
        <pc:picChg chg="add mod modCrop">
          <ac:chgData name="전민하" userId="ca7e2c49-44f5-4398-ab11-5e92db9d27d7" providerId="ADAL" clId="{F71DEE92-A482-4800-B0A8-49FC140F116E}" dt="2022-11-01T06:49:50.155" v="1341" actId="1076"/>
          <ac:picMkLst>
            <pc:docMk/>
            <pc:sldMk cId="3763668230" sldId="262"/>
            <ac:picMk id="3" creationId="{033B55D0-48BA-D4AC-3155-D867943AD622}"/>
          </ac:picMkLst>
        </pc:picChg>
        <pc:picChg chg="del">
          <ac:chgData name="전민하" userId="ca7e2c49-44f5-4398-ab11-5e92db9d27d7" providerId="ADAL" clId="{F71DEE92-A482-4800-B0A8-49FC140F116E}" dt="2022-11-01T01:42:40.773" v="749" actId="478"/>
          <ac:picMkLst>
            <pc:docMk/>
            <pc:sldMk cId="3763668230" sldId="262"/>
            <ac:picMk id="9" creationId="{3B25DA8C-F051-62A6-8A78-CA1E646FEE36}"/>
          </ac:picMkLst>
        </pc:picChg>
        <pc:picChg chg="add mod">
          <ac:chgData name="전민하" userId="ca7e2c49-44f5-4398-ab11-5e92db9d27d7" providerId="ADAL" clId="{F71DEE92-A482-4800-B0A8-49FC140F116E}" dt="2022-11-01T01:45:45.810" v="784" actId="1076"/>
          <ac:picMkLst>
            <pc:docMk/>
            <pc:sldMk cId="3763668230" sldId="262"/>
            <ac:picMk id="12" creationId="{1B278FB6-894A-A43D-C2F0-F44249BE0C6B}"/>
          </ac:picMkLst>
        </pc:picChg>
        <pc:picChg chg="del">
          <ac:chgData name="전민하" userId="ca7e2c49-44f5-4398-ab11-5e92db9d27d7" providerId="ADAL" clId="{F71DEE92-A482-4800-B0A8-49FC140F116E}" dt="2022-11-01T01:42:40.773" v="749" actId="478"/>
          <ac:picMkLst>
            <pc:docMk/>
            <pc:sldMk cId="3763668230" sldId="262"/>
            <ac:picMk id="13" creationId="{0E63CBF9-A6DD-43D1-EA29-26F944B78873}"/>
          </ac:picMkLst>
        </pc:picChg>
        <pc:picChg chg="mod">
          <ac:chgData name="전민하" userId="ca7e2c49-44f5-4398-ab11-5e92db9d27d7" providerId="ADAL" clId="{F71DEE92-A482-4800-B0A8-49FC140F116E}" dt="2022-11-01T01:42:46.476" v="753" actId="1076"/>
          <ac:picMkLst>
            <pc:docMk/>
            <pc:sldMk cId="3763668230" sldId="262"/>
            <ac:picMk id="14" creationId="{F071E93F-484E-DA9D-0373-665EA70F5712}"/>
          </ac:picMkLst>
        </pc:picChg>
        <pc:picChg chg="add mod">
          <ac:chgData name="전민하" userId="ca7e2c49-44f5-4398-ab11-5e92db9d27d7" providerId="ADAL" clId="{F71DEE92-A482-4800-B0A8-49FC140F116E}" dt="2022-11-01T01:45:49.511" v="786" actId="1076"/>
          <ac:picMkLst>
            <pc:docMk/>
            <pc:sldMk cId="3763668230" sldId="262"/>
            <ac:picMk id="18" creationId="{74A48F70-B43D-C5AF-D7C5-864EE8541E93}"/>
          </ac:picMkLst>
        </pc:picChg>
        <pc:cxnChg chg="add mod">
          <ac:chgData name="전민하" userId="ca7e2c49-44f5-4398-ab11-5e92db9d27d7" providerId="ADAL" clId="{F71DEE92-A482-4800-B0A8-49FC140F116E}" dt="2022-11-01T06:49:50.155" v="1341" actId="1076"/>
          <ac:cxnSpMkLst>
            <pc:docMk/>
            <pc:sldMk cId="3763668230" sldId="262"/>
            <ac:cxnSpMk id="8" creationId="{3B86EA1E-FCCF-6F20-C04C-2E8B7E631E0A}"/>
          </ac:cxnSpMkLst>
        </pc:cxnChg>
      </pc:sldChg>
      <pc:sldChg chg="addSp delSp modSp mod">
        <pc:chgData name="전민하" userId="ca7e2c49-44f5-4398-ab11-5e92db9d27d7" providerId="ADAL" clId="{F71DEE92-A482-4800-B0A8-49FC140F116E}" dt="2022-11-01T01:47:06.844" v="798" actId="1076"/>
        <pc:sldMkLst>
          <pc:docMk/>
          <pc:sldMk cId="1078481782" sldId="263"/>
        </pc:sldMkLst>
        <pc:spChg chg="mod">
          <ac:chgData name="전민하" userId="ca7e2c49-44f5-4398-ab11-5e92db9d27d7" providerId="ADAL" clId="{F71DEE92-A482-4800-B0A8-49FC140F116E}" dt="2022-11-01T01:46:31.155" v="790" actId="20577"/>
          <ac:spMkLst>
            <pc:docMk/>
            <pc:sldMk cId="1078481782" sldId="263"/>
            <ac:spMk id="7" creationId="{5A4D3025-C346-1318-2FBB-F58484EB67A1}"/>
          </ac:spMkLst>
        </pc:spChg>
        <pc:picChg chg="del">
          <ac:chgData name="전민하" userId="ca7e2c49-44f5-4398-ab11-5e92db9d27d7" providerId="ADAL" clId="{F71DEE92-A482-4800-B0A8-49FC140F116E}" dt="2022-11-01T01:46:33.255" v="791" actId="478"/>
          <ac:picMkLst>
            <pc:docMk/>
            <pc:sldMk cId="1078481782" sldId="263"/>
            <ac:picMk id="3" creationId="{F353E3B1-41A4-4C02-F9AA-235BBCA93B35}"/>
          </ac:picMkLst>
        </pc:picChg>
        <pc:picChg chg="add mod">
          <ac:chgData name="전민하" userId="ca7e2c49-44f5-4398-ab11-5e92db9d27d7" providerId="ADAL" clId="{F71DEE92-A482-4800-B0A8-49FC140F116E}" dt="2022-11-01T01:47:06.844" v="798" actId="1076"/>
          <ac:picMkLst>
            <pc:docMk/>
            <pc:sldMk cId="1078481782" sldId="263"/>
            <ac:picMk id="5" creationId="{841DB9FD-73D4-EBBD-FEF9-E6214606F7BB}"/>
          </ac:picMkLst>
        </pc:picChg>
      </pc:sldChg>
      <pc:sldChg chg="addSp delSp modSp mod">
        <pc:chgData name="전민하" userId="ca7e2c49-44f5-4398-ab11-5e92db9d27d7" providerId="ADAL" clId="{F71DEE92-A482-4800-B0A8-49FC140F116E}" dt="2022-11-01T01:35:36.691" v="210" actId="255"/>
        <pc:sldMkLst>
          <pc:docMk/>
          <pc:sldMk cId="2707541737" sldId="264"/>
        </pc:sldMkLst>
        <pc:spChg chg="mod">
          <ac:chgData name="전민하" userId="ca7e2c49-44f5-4398-ab11-5e92db9d27d7" providerId="ADAL" clId="{F71DEE92-A482-4800-B0A8-49FC140F116E}" dt="2022-11-01T01:35:36.691" v="210" actId="255"/>
          <ac:spMkLst>
            <pc:docMk/>
            <pc:sldMk cId="2707541737" sldId="264"/>
            <ac:spMk id="7" creationId="{5A4D3025-C346-1318-2FBB-F58484EB67A1}"/>
          </ac:spMkLst>
        </pc:spChg>
        <pc:grpChg chg="del">
          <ac:chgData name="전민하" userId="ca7e2c49-44f5-4398-ab11-5e92db9d27d7" providerId="ADAL" clId="{F71DEE92-A482-4800-B0A8-49FC140F116E}" dt="2022-11-01T01:35:02.681" v="199" actId="478"/>
          <ac:grpSpMkLst>
            <pc:docMk/>
            <pc:sldMk cId="2707541737" sldId="264"/>
            <ac:grpSpMk id="3" creationId="{F104CF8B-EF88-AAEE-951F-BD7D39111463}"/>
          </ac:grpSpMkLst>
        </pc:grpChg>
        <pc:picChg chg="add mod">
          <ac:chgData name="전민하" userId="ca7e2c49-44f5-4398-ab11-5e92db9d27d7" providerId="ADAL" clId="{F71DEE92-A482-4800-B0A8-49FC140F116E}" dt="2022-11-01T01:35:12.766" v="206" actId="1076"/>
          <ac:picMkLst>
            <pc:docMk/>
            <pc:sldMk cId="2707541737" sldId="264"/>
            <ac:picMk id="5" creationId="{2467AAAB-808C-6910-F94F-B6ED5F48984C}"/>
          </ac:picMkLst>
        </pc:picChg>
      </pc:sldChg>
      <pc:sldChg chg="delSp modSp add mod">
        <pc:chgData name="전민하" userId="ca7e2c49-44f5-4398-ab11-5e92db9d27d7" providerId="ADAL" clId="{F71DEE92-A482-4800-B0A8-49FC140F116E}" dt="2022-11-01T01:41:36.151" v="666" actId="1076"/>
        <pc:sldMkLst>
          <pc:docMk/>
          <pc:sldMk cId="3458729399" sldId="265"/>
        </pc:sldMkLst>
        <pc:spChg chg="del">
          <ac:chgData name="전민하" userId="ca7e2c49-44f5-4398-ab11-5e92db9d27d7" providerId="ADAL" clId="{F71DEE92-A482-4800-B0A8-49FC140F116E}" dt="2022-11-01T01:40:43.702" v="653" actId="478"/>
          <ac:spMkLst>
            <pc:docMk/>
            <pc:sldMk cId="3458729399" sldId="265"/>
            <ac:spMk id="17" creationId="{B468D277-AAA9-17B9-A847-6B282EA03EC8}"/>
          </ac:spMkLst>
        </pc:spChg>
        <pc:spChg chg="del">
          <ac:chgData name="전민하" userId="ca7e2c49-44f5-4398-ab11-5e92db9d27d7" providerId="ADAL" clId="{F71DEE92-A482-4800-B0A8-49FC140F116E}" dt="2022-11-01T01:40:43.702" v="653" actId="478"/>
          <ac:spMkLst>
            <pc:docMk/>
            <pc:sldMk cId="3458729399" sldId="265"/>
            <ac:spMk id="21" creationId="{B10CE49F-A6CA-478B-1E8B-768EAB6F92F4}"/>
          </ac:spMkLst>
        </pc:spChg>
        <pc:spChg chg="mod">
          <ac:chgData name="전민하" userId="ca7e2c49-44f5-4398-ab11-5e92db9d27d7" providerId="ADAL" clId="{F71DEE92-A482-4800-B0A8-49FC140F116E}" dt="2022-11-01T01:41:00.696" v="658" actId="1076"/>
          <ac:spMkLst>
            <pc:docMk/>
            <pc:sldMk cId="3458729399" sldId="265"/>
            <ac:spMk id="22" creationId="{0A0AF46D-65A8-5C60-8B24-65CEAC0DA142}"/>
          </ac:spMkLst>
        </pc:spChg>
        <pc:spChg chg="mod">
          <ac:chgData name="전민하" userId="ca7e2c49-44f5-4398-ab11-5e92db9d27d7" providerId="ADAL" clId="{F71DEE92-A482-4800-B0A8-49FC140F116E}" dt="2022-11-01T01:41:36.151" v="666" actId="1076"/>
          <ac:spMkLst>
            <pc:docMk/>
            <pc:sldMk cId="3458729399" sldId="265"/>
            <ac:spMk id="23" creationId="{53237331-577E-C84D-F525-844BD7333B90}"/>
          </ac:spMkLst>
        </pc:spChg>
        <pc:picChg chg="del">
          <ac:chgData name="전민하" userId="ca7e2c49-44f5-4398-ab11-5e92db9d27d7" providerId="ADAL" clId="{F71DEE92-A482-4800-B0A8-49FC140F116E}" dt="2022-11-01T01:40:43.702" v="653" actId="478"/>
          <ac:picMkLst>
            <pc:docMk/>
            <pc:sldMk cId="3458729399" sldId="265"/>
            <ac:picMk id="3" creationId="{FE0C7506-F9E9-CF8F-01A4-C1C4DD17F8F4}"/>
          </ac:picMkLst>
        </pc:picChg>
        <pc:picChg chg="del">
          <ac:chgData name="전민하" userId="ca7e2c49-44f5-4398-ab11-5e92db9d27d7" providerId="ADAL" clId="{F71DEE92-A482-4800-B0A8-49FC140F116E}" dt="2022-11-01T01:40:43.702" v="653" actId="478"/>
          <ac:picMkLst>
            <pc:docMk/>
            <pc:sldMk cId="3458729399" sldId="265"/>
            <ac:picMk id="9" creationId="{4399B6E7-2B46-16C8-5DFC-8E2617F499BD}"/>
          </ac:picMkLst>
        </pc:picChg>
        <pc:picChg chg="mod">
          <ac:chgData name="전민하" userId="ca7e2c49-44f5-4398-ab11-5e92db9d27d7" providerId="ADAL" clId="{F71DEE92-A482-4800-B0A8-49FC140F116E}" dt="2022-11-01T01:41:36.151" v="666" actId="1076"/>
          <ac:picMkLst>
            <pc:docMk/>
            <pc:sldMk cId="3458729399" sldId="265"/>
            <ac:picMk id="18" creationId="{F01F85F7-40D7-CC6D-147C-A481C69F341C}"/>
          </ac:picMkLst>
        </pc:picChg>
        <pc:picChg chg="mod">
          <ac:chgData name="전민하" userId="ca7e2c49-44f5-4398-ab11-5e92db9d27d7" providerId="ADAL" clId="{F71DEE92-A482-4800-B0A8-49FC140F116E}" dt="2022-11-01T01:41:28.751" v="664" actId="14100"/>
          <ac:picMkLst>
            <pc:docMk/>
            <pc:sldMk cId="3458729399" sldId="265"/>
            <ac:picMk id="20" creationId="{5B353387-1E82-ECD5-EF2B-02D03FDAA1C6}"/>
          </ac:picMkLst>
        </pc:picChg>
      </pc:sldChg>
      <pc:sldChg chg="addSp delSp modSp add mod modNotesTx">
        <pc:chgData name="전민하" userId="ca7e2c49-44f5-4398-ab11-5e92db9d27d7" providerId="ADAL" clId="{F71DEE92-A482-4800-B0A8-49FC140F116E}" dt="2022-11-01T06:49:41.664" v="1340" actId="20577"/>
        <pc:sldMkLst>
          <pc:docMk/>
          <pc:sldMk cId="2570668072" sldId="266"/>
        </pc:sldMkLst>
        <pc:spChg chg="add mod">
          <ac:chgData name="전민하" userId="ca7e2c49-44f5-4398-ab11-5e92db9d27d7" providerId="ADAL" clId="{F71DEE92-A482-4800-B0A8-49FC140F116E}" dt="2022-11-01T06:49:15.684" v="1311" actId="20577"/>
          <ac:spMkLst>
            <pc:docMk/>
            <pc:sldMk cId="2570668072" sldId="266"/>
            <ac:spMk id="2" creationId="{3931943A-FF65-3D27-2B93-37687E4B005A}"/>
          </ac:spMkLst>
        </pc:spChg>
        <pc:spChg chg="mod">
          <ac:chgData name="전민하" userId="ca7e2c49-44f5-4398-ab11-5e92db9d27d7" providerId="ADAL" clId="{F71DEE92-A482-4800-B0A8-49FC140F116E}" dt="2022-11-01T01:52:05.057" v="1216" actId="20577"/>
          <ac:spMkLst>
            <pc:docMk/>
            <pc:sldMk cId="2570668072" sldId="266"/>
            <ac:spMk id="7" creationId="{5A4D3025-C346-1318-2FBB-F58484EB67A1}"/>
          </ac:spMkLst>
        </pc:spChg>
        <pc:spChg chg="add mod">
          <ac:chgData name="전민하" userId="ca7e2c49-44f5-4398-ab11-5e92db9d27d7" providerId="ADAL" clId="{F71DEE92-A482-4800-B0A8-49FC140F116E}" dt="2022-11-01T06:49:41.664" v="1340" actId="20577"/>
          <ac:spMkLst>
            <pc:docMk/>
            <pc:sldMk cId="2570668072" sldId="266"/>
            <ac:spMk id="8" creationId="{B7A5CA11-6088-FD93-817F-A3C67CB447A0}"/>
          </ac:spMkLst>
        </pc:spChg>
        <pc:grpChg chg="add mod">
          <ac:chgData name="전민하" userId="ca7e2c49-44f5-4398-ab11-5e92db9d27d7" providerId="ADAL" clId="{F71DEE92-A482-4800-B0A8-49FC140F116E}" dt="2022-11-01T03:05:30.619" v="1281" actId="1076"/>
          <ac:grpSpMkLst>
            <pc:docMk/>
            <pc:sldMk cId="2570668072" sldId="266"/>
            <ac:grpSpMk id="9" creationId="{9DD2B6DF-33EB-291A-A789-2C9F2CBB33C3}"/>
          </ac:grpSpMkLst>
        </pc:grpChg>
        <pc:grpChg chg="del mod">
          <ac:chgData name="전민하" userId="ca7e2c49-44f5-4398-ab11-5e92db9d27d7" providerId="ADAL" clId="{F71DEE92-A482-4800-B0A8-49FC140F116E}" dt="2022-11-01T02:01:39.931" v="1219" actId="478"/>
          <ac:grpSpMkLst>
            <pc:docMk/>
            <pc:sldMk cId="2570668072" sldId="266"/>
            <ac:grpSpMk id="16" creationId="{4E13116C-DD23-9AD6-E85A-BF7A957683BC}"/>
          </ac:grpSpMkLst>
        </pc:grpChg>
        <pc:picChg chg="del mod">
          <ac:chgData name="전민하" userId="ca7e2c49-44f5-4398-ab11-5e92db9d27d7" providerId="ADAL" clId="{F71DEE92-A482-4800-B0A8-49FC140F116E}" dt="2022-11-01T02:01:39.931" v="1219" actId="478"/>
          <ac:picMkLst>
            <pc:docMk/>
            <pc:sldMk cId="2570668072" sldId="266"/>
            <ac:picMk id="3" creationId="{033B55D0-48BA-D4AC-3155-D867943AD622}"/>
          </ac:picMkLst>
        </pc:picChg>
        <pc:picChg chg="add mod">
          <ac:chgData name="전민하" userId="ca7e2c49-44f5-4398-ab11-5e92db9d27d7" providerId="ADAL" clId="{F71DEE92-A482-4800-B0A8-49FC140F116E}" dt="2022-11-01T03:05:28.554" v="1280" actId="1076"/>
          <ac:picMkLst>
            <pc:docMk/>
            <pc:sldMk cId="2570668072" sldId="266"/>
            <ac:picMk id="3" creationId="{8F5D19C6-66F4-6654-0D3F-FD22948FEAD9}"/>
          </ac:picMkLst>
        </pc:picChg>
        <pc:picChg chg="add del mod">
          <ac:chgData name="전민하" userId="ca7e2c49-44f5-4398-ab11-5e92db9d27d7" providerId="ADAL" clId="{F71DEE92-A482-4800-B0A8-49FC140F116E}" dt="2022-11-01T02:13:18.916" v="1226" actId="478"/>
          <ac:picMkLst>
            <pc:docMk/>
            <pc:sldMk cId="2570668072" sldId="266"/>
            <ac:picMk id="5" creationId="{EE253084-5312-C8A4-3717-5BC7434421E3}"/>
          </ac:picMkLst>
        </pc:picChg>
        <pc:picChg chg="add mod">
          <ac:chgData name="전민하" userId="ca7e2c49-44f5-4398-ab11-5e92db9d27d7" providerId="ADAL" clId="{F71DEE92-A482-4800-B0A8-49FC140F116E}" dt="2022-11-01T03:05:40.414" v="1286" actId="1076"/>
          <ac:picMkLst>
            <pc:docMk/>
            <pc:sldMk cId="2570668072" sldId="266"/>
            <ac:picMk id="11" creationId="{11476060-F0BE-18E1-00CA-5E4CF259C46D}"/>
          </ac:picMkLst>
        </pc:picChg>
        <pc:picChg chg="del">
          <ac:chgData name="전민하" userId="ca7e2c49-44f5-4398-ab11-5e92db9d27d7" providerId="ADAL" clId="{F71DEE92-A482-4800-B0A8-49FC140F116E}" dt="2022-11-01T02:01:39.931" v="1219" actId="478"/>
          <ac:picMkLst>
            <pc:docMk/>
            <pc:sldMk cId="2570668072" sldId="266"/>
            <ac:picMk id="12" creationId="{1B278FB6-894A-A43D-C2F0-F44249BE0C6B}"/>
          </ac:picMkLst>
        </pc:picChg>
        <pc:picChg chg="del">
          <ac:chgData name="전민하" userId="ca7e2c49-44f5-4398-ab11-5e92db9d27d7" providerId="ADAL" clId="{F71DEE92-A482-4800-B0A8-49FC140F116E}" dt="2022-11-01T02:01:39.931" v="1219" actId="478"/>
          <ac:picMkLst>
            <pc:docMk/>
            <pc:sldMk cId="2570668072" sldId="266"/>
            <ac:picMk id="18" creationId="{74A48F70-B43D-C5AF-D7C5-864EE8541E93}"/>
          </ac:picMkLst>
        </pc:picChg>
        <pc:cxnChg chg="del mod">
          <ac:chgData name="전민하" userId="ca7e2c49-44f5-4398-ab11-5e92db9d27d7" providerId="ADAL" clId="{F71DEE92-A482-4800-B0A8-49FC140F116E}" dt="2022-11-01T02:01:39.931" v="1219" actId="478"/>
          <ac:cxnSpMkLst>
            <pc:docMk/>
            <pc:sldMk cId="2570668072" sldId="266"/>
            <ac:cxnSpMk id="8" creationId="{3B86EA1E-FCCF-6F20-C04C-2E8B7E631E0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F3A06-6ED5-4065-9B8A-6778015AF897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D01B8-3C19-42DB-A95F-A561DA13B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1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147D-8005-4811-6FF9-6965C226D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63DA6-3004-4369-A366-F12AB7E11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6A1EE-2A6A-96D8-65B3-EEA52B59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5C4DC-FBEC-B15F-6F8C-A6C4584D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4C235-11DA-4742-8F85-44E92E76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E7E54-30A0-B487-FD43-D4CA5ED1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5EB59C-AF26-FB21-CB77-2728F414A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AC46C-5D6C-7D1B-2447-703FB145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8BC7D-81C2-A5EA-A9ED-D6865636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03BF3-D0C7-D1C8-D6E1-C5573F7A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6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510A7-5295-DD5F-4F3C-B1E098290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58BC70-711F-81BF-5947-3A1E7EC6B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71D7D-D34E-1700-B603-21636D40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C6B8-0946-2C0B-6DB0-4CD3E2B8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13B55-4C17-5B23-B5F1-E9815931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9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07544-2343-9CC1-FF7A-2C777F10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2B590-FD7B-16BC-8F68-608AA739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1B4BB-A567-A301-A5F9-E25E536A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0D6A4-1FE6-4E96-6775-12F16D06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FBD4C-8CFB-12D3-4984-6E827F6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EB1F7-6F7B-20C6-A3E5-97B6D8CD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0532B8-7B7A-89D8-047B-ECEA2B8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26F16-0199-CF5A-68EE-88EB9917F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AC31E-F9C5-940A-1434-C034498F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25D49-7DD3-9F4D-A875-7B8EB4D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7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BDE1B-F711-461B-15B3-FE1B19AC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CEEB9-D171-DF70-801E-18C44982E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F72DA4-3E12-5B11-AECF-4EE57A527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B87249-E1CA-082D-89F7-8E0F02E7C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BF8FBB-FB7B-228A-8270-8994B4A4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750E17-258E-4DCE-B4B8-E6025694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10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C49B-13CB-6BFA-F49F-4F38E0FB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7B49-EA5C-A25F-7479-A3388015B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7B068D-5934-6B6F-9A89-3CF62B979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D5879C-217F-14D7-4669-87793619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11DD20-7E1F-6D16-4A13-C3FF10C31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2B0C84-5F48-4F3B-39DD-493BFD97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FBB197-75A7-ECE3-F27A-0F6BF76A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B7F767-3B3D-22FB-F518-08BA5BA4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14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CE27D-BA5E-B68E-792B-9E9DAC3C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F58D47-F114-B7EE-9E39-7A85EBBE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9B52DE-EB98-7573-1CF9-D3AFA5332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D00E14-A2A6-91C7-D732-4E244A8C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235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8DE92E-9A21-7EB7-186C-3CAA48E6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A2A8EB-28F5-D80C-7E58-CA3B43C6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C7F7D-E485-AFE1-4D1B-B105B249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7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FEC18-8CBB-CF80-BB31-E41AE8D3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B1CEA-8850-CE7D-4869-68EDDF9E3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99B91-1280-EEF9-B719-8FFCBCAFB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8A2AA-9EA0-52BC-5D66-02E2C81E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1C8CA2-582C-41FF-0AC8-44520B5A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0B53AD-A331-47DE-32FE-F34E938F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5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9859D-3E57-4807-A365-76B35A20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7514BE-5A1E-E594-4F93-858AA1867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9DF379-8F3F-1575-A7C4-F6C90DA09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B797E4-70EF-20D6-BE19-E43A02D1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F0DC1E-2EF7-19D8-FCC1-5A3E896E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442AD6-CB9C-F2B4-22AE-8116A5C3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3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EA6D56-AF0B-257B-9401-EC77E8A7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FBB01-47AC-7BF6-0568-3A66D4041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585FFC-D151-67DF-C6A1-AE9AEE6F0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D4274-0C6A-49DD-8B7A-4704533D1C89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BBC699-1912-9BF6-8B67-F19E6E507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14958-A889-8CEE-D8E9-161E5FF3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7A29A-332B-495F-B799-1C10F9F95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IdZ9ySiKE5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F7DB1D-39B7-7552-B346-D43749A90106}"/>
              </a:ext>
            </a:extLst>
          </p:cNvPr>
          <p:cNvSpPr txBox="1"/>
          <p:nvPr/>
        </p:nvSpPr>
        <p:spPr>
          <a:xfrm>
            <a:off x="3884023" y="748316"/>
            <a:ext cx="442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GCCD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Team 3</a:t>
            </a: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세탁해조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  <a:p>
            <a:pPr algn="ctr"/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주창돈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문철호 전민하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CB33D2-EC6D-B82B-ED7C-149CFE4304A5}"/>
              </a:ext>
            </a:extLst>
          </p:cNvPr>
          <p:cNvSpPr txBox="1"/>
          <p:nvPr/>
        </p:nvSpPr>
        <p:spPr>
          <a:xfrm>
            <a:off x="3019697" y="1735403"/>
            <a:ext cx="615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THE명품고딕EB" panose="02020603020101020101" pitchFamily="18" charset="-127"/>
                <a:ea typeface="THE명품고딕EB" panose="02020603020101020101" pitchFamily="18" charset="-127"/>
              </a:rPr>
              <a:t>실시간 의류 시뮬레이션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AF6A9C-4199-D9C4-A59F-DDE4AD76B622}"/>
              </a:ext>
            </a:extLst>
          </p:cNvPr>
          <p:cNvGrpSpPr/>
          <p:nvPr/>
        </p:nvGrpSpPr>
        <p:grpSpPr>
          <a:xfrm>
            <a:off x="2202438" y="2887011"/>
            <a:ext cx="7787124" cy="3429522"/>
            <a:chOff x="2459536" y="2953350"/>
            <a:chExt cx="7787124" cy="34295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1923BB-CB61-5356-CF8E-3C898F6C5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623" b="7679"/>
            <a:stretch/>
          </p:blipFill>
          <p:spPr>
            <a:xfrm>
              <a:off x="2459536" y="2953350"/>
              <a:ext cx="7787124" cy="342952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D0ADAF-67B6-FDCE-C6D6-918F278ACC72}"/>
                </a:ext>
              </a:extLst>
            </p:cNvPr>
            <p:cNvSpPr/>
            <p:nvPr/>
          </p:nvSpPr>
          <p:spPr>
            <a:xfrm rot="955766">
              <a:off x="6615952" y="3514165"/>
              <a:ext cx="833718" cy="390487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44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서베이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개발 진행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5BC15-295E-E0AE-F2C3-84F01447D857}"/>
              </a:ext>
            </a:extLst>
          </p:cNvPr>
          <p:cNvSpPr txBox="1"/>
          <p:nvPr/>
        </p:nvSpPr>
        <p:spPr>
          <a:xfrm>
            <a:off x="1017366" y="1303903"/>
            <a:ext cx="8933458" cy="1750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게임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개발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지하 투기장을 배경으로 한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1:1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격투 게임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플레이어에게 반응하여 공격하는 상대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AI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구현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회피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콤보 시스템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타격 부위 별 다른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Reaction, Hit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stop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구현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99BA1-CF47-A147-D5C4-0F7C1C18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22" y="3643395"/>
            <a:ext cx="4693571" cy="2770654"/>
          </a:xfrm>
          <a:prstGeom prst="rect">
            <a:avLst/>
          </a:prstGeom>
        </p:spPr>
      </p:pic>
      <p:pic>
        <p:nvPicPr>
          <p:cNvPr id="6" name="그림 5" descr="텍스트, 밤이(가) 표시된 사진&#10;&#10;자동 생성된 설명">
            <a:extLst>
              <a:ext uri="{FF2B5EF4-FFF2-40B4-BE49-F238E27FC236}">
                <a16:creationId xmlns:a16="http://schemas.microsoft.com/office/drawing/2014/main" id="{F143420A-C4D6-64EC-944B-A62907095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8" r="8627"/>
          <a:stretch/>
        </p:blipFill>
        <p:spPr>
          <a:xfrm>
            <a:off x="1158409" y="3643395"/>
            <a:ext cx="4724971" cy="277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E90175-F74F-9BC3-3393-F57920F0A114}"/>
              </a:ext>
            </a:extLst>
          </p:cNvPr>
          <p:cNvSpPr txBox="1"/>
          <p:nvPr/>
        </p:nvSpPr>
        <p:spPr>
          <a:xfrm>
            <a:off x="4037362" y="6414049"/>
            <a:ext cx="184601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 </a:t>
            </a:r>
            <a:r>
              <a:rPr lang="ko-KR" altLang="en-US" sz="1050" b="1" dirty="0" err="1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투기장</a:t>
            </a:r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컨셉의 </a:t>
            </a:r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endParaRPr lang="ko-KR" altLang="en-US" sz="1050" b="1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8C4AC-501C-CB78-2C16-D179B520F566}"/>
              </a:ext>
            </a:extLst>
          </p:cNvPr>
          <p:cNvSpPr txBox="1"/>
          <p:nvPr/>
        </p:nvSpPr>
        <p:spPr>
          <a:xfrm>
            <a:off x="9156175" y="6414049"/>
            <a:ext cx="184601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Character</a:t>
            </a:r>
            <a:endParaRPr lang="ko-KR" altLang="en-US" sz="1050" b="1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29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서베이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개발 진행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5BC15-295E-E0AE-F2C3-84F01447D857}"/>
              </a:ext>
            </a:extLst>
          </p:cNvPr>
          <p:cNvSpPr txBox="1"/>
          <p:nvPr/>
        </p:nvSpPr>
        <p:spPr>
          <a:xfrm>
            <a:off x="1017366" y="1303903"/>
            <a:ext cx="8933458" cy="1750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2)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게임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+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기술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Cloth simulation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을 드러내기 위해서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격투 게임이므로 주변 환경에 현수막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플랜카드 등을 두어 현장감을 증가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격투 링 위에 수건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등의 여러 천 요소가 널려 있음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전투 과정에서 주변에 있는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Cloth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주워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상대에게 던질 수 있음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12551C-2CCE-08A0-1D6C-D1A3D06A330B}"/>
              </a:ext>
            </a:extLst>
          </p:cNvPr>
          <p:cNvGrpSpPr/>
          <p:nvPr/>
        </p:nvGrpSpPr>
        <p:grpSpPr>
          <a:xfrm>
            <a:off x="1779565" y="3429000"/>
            <a:ext cx="3887200" cy="3055381"/>
            <a:chOff x="1873763" y="3430803"/>
            <a:chExt cx="3887200" cy="3055381"/>
          </a:xfrm>
        </p:grpSpPr>
        <p:pic>
          <p:nvPicPr>
            <p:cNvPr id="10" name="그림 9" descr="사람, 스포츠이(가) 표시된 사진&#10;&#10;자동 생성된 설명">
              <a:extLst>
                <a:ext uri="{FF2B5EF4-FFF2-40B4-BE49-F238E27FC236}">
                  <a16:creationId xmlns:a16="http://schemas.microsoft.com/office/drawing/2014/main" id="{18121E47-866C-0064-4356-62CE79381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763" y="3430803"/>
              <a:ext cx="3887200" cy="280146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CC0D5-7BD0-8620-F058-DC175FCDE23D}"/>
                </a:ext>
              </a:extLst>
            </p:cNvPr>
            <p:cNvSpPr txBox="1"/>
            <p:nvPr/>
          </p:nvSpPr>
          <p:spPr>
            <a:xfrm>
              <a:off x="2796988" y="6232268"/>
              <a:ext cx="296397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선풍기 바람의 방향에 따라 흔들리는 플랜카드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6FD52A-7652-85C2-BF1F-132CECC8D931}"/>
              </a:ext>
            </a:extLst>
          </p:cNvPr>
          <p:cNvSpPr txBox="1"/>
          <p:nvPr/>
        </p:nvSpPr>
        <p:spPr>
          <a:xfrm>
            <a:off x="8343330" y="6239424"/>
            <a:ext cx="29639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내에 흩뿌려져 있는 </a:t>
            </a:r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Cloth</a:t>
            </a:r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</a:t>
            </a:r>
          </a:p>
        </p:txBody>
      </p:sp>
    </p:spTree>
    <p:extLst>
      <p:ext uri="{BB962C8B-B14F-4D97-AF65-F5344CB8AC3E}">
        <p14:creationId xmlns:p14="http://schemas.microsoft.com/office/powerpoint/2010/main" val="419281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40863A-B0A8-2481-515F-5316F4859992}"/>
              </a:ext>
            </a:extLst>
          </p:cNvPr>
          <p:cNvSpPr/>
          <p:nvPr/>
        </p:nvSpPr>
        <p:spPr>
          <a:xfrm>
            <a:off x="1595718" y="1641395"/>
            <a:ext cx="9000564" cy="5055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5BC15-295E-E0AE-F2C3-84F01447D857}"/>
              </a:ext>
            </a:extLst>
          </p:cNvPr>
          <p:cNvSpPr txBox="1"/>
          <p:nvPr/>
        </p:nvSpPr>
        <p:spPr>
          <a:xfrm>
            <a:off x="1431150" y="1187794"/>
            <a:ext cx="8933458" cy="373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🔗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  <a:hlinkClick r:id="rId2"/>
              </a:rPr>
              <a:t>YOUTUBE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B481C8F7-E6E8-3DF9-C689-C2BEF6D7F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65" y="1712919"/>
            <a:ext cx="8843269" cy="49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2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5E4047-3B8B-05E0-A7E0-2AED86CB26E2}"/>
              </a:ext>
            </a:extLst>
          </p:cNvPr>
          <p:cNvSpPr txBox="1"/>
          <p:nvPr/>
        </p:nvSpPr>
        <p:spPr>
          <a:xfrm>
            <a:off x="1375952" y="1668803"/>
            <a:ext cx="9191899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AutoNum type="arabicParenBoth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기술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61A10-88EB-303D-4FAD-FD247DAEF883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04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A5BEE-FAE3-C755-C034-7073DC42BCDD}"/>
              </a:ext>
            </a:extLst>
          </p:cNvPr>
          <p:cNvSpPr txBox="1"/>
          <p:nvPr/>
        </p:nvSpPr>
        <p:spPr>
          <a:xfrm>
            <a:off x="1375952" y="653140"/>
            <a:ext cx="4293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달성 정도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9FA6DD87-F93E-805B-5340-3EC55E3C1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32856"/>
              </p:ext>
            </p:extLst>
          </p:nvPr>
        </p:nvGraphicFramePr>
        <p:xfrm>
          <a:off x="1678575" y="2267863"/>
          <a:ext cx="795630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5840">
                  <a:extLst>
                    <a:ext uri="{9D8B030D-6E8A-4147-A177-3AD203B41FA5}">
                      <a16:colId xmlns:a16="http://schemas.microsoft.com/office/drawing/2014/main" val="2170236468"/>
                    </a:ext>
                  </a:extLst>
                </a:gridCol>
                <a:gridCol w="450467">
                  <a:extLst>
                    <a:ext uri="{9D8B030D-6E8A-4147-A177-3AD203B41FA5}">
                      <a16:colId xmlns:a16="http://schemas.microsoft.com/office/drawing/2014/main" val="3880653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Internal force, External force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가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Cloth particle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에 적용</a:t>
                      </a:r>
                      <a:endParaRPr lang="ko-KR" altLang="en-US" sz="1600" dirty="0">
                        <a:latin typeface="THE명품고딕R" panose="02020603020101020101" pitchFamily="18" charset="-127"/>
                        <a:ea typeface="THE명품고딕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02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물리적 </a:t>
                      </a:r>
                      <a:r>
                        <a:rPr lang="en-US" altLang="ko-KR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Interaction</a:t>
                      </a:r>
                      <a:endParaRPr lang="ko-KR" altLang="en-US" sz="1600" dirty="0">
                        <a:latin typeface="THE명품고딕R" panose="02020603020101020101" pitchFamily="18" charset="-127"/>
                        <a:ea typeface="THE명품고딕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67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천의 찢어짐과 같은 변형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2136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9A0813-11E6-3AF9-43BC-F63F3F5A5803}"/>
              </a:ext>
            </a:extLst>
          </p:cNvPr>
          <p:cNvSpPr txBox="1"/>
          <p:nvPr/>
        </p:nvSpPr>
        <p:spPr>
          <a:xfrm>
            <a:off x="1375952" y="3999627"/>
            <a:ext cx="9191899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(2)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게임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756BAAF7-66E7-D357-1468-F61C05930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982605"/>
              </p:ext>
            </p:extLst>
          </p:nvPr>
        </p:nvGraphicFramePr>
        <p:xfrm>
          <a:off x="1678575" y="4555598"/>
          <a:ext cx="795630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5840">
                  <a:extLst>
                    <a:ext uri="{9D8B030D-6E8A-4147-A177-3AD203B41FA5}">
                      <a16:colId xmlns:a16="http://schemas.microsoft.com/office/drawing/2014/main" val="2170236468"/>
                    </a:ext>
                  </a:extLst>
                </a:gridCol>
                <a:gridCol w="450467">
                  <a:extLst>
                    <a:ext uri="{9D8B030D-6E8A-4147-A177-3AD203B41FA5}">
                      <a16:colId xmlns:a16="http://schemas.microsoft.com/office/drawing/2014/main" val="3880653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유저가 적의 여러 </a:t>
                      </a:r>
                      <a:r>
                        <a:rPr lang="en-US" altLang="ko-KR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Body</a:t>
                      </a:r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를 공격</a:t>
                      </a:r>
                      <a:r>
                        <a:rPr lang="en-US" altLang="ko-KR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그에 따른 다양한 </a:t>
                      </a:r>
                      <a:r>
                        <a:rPr lang="en-US" altLang="ko-KR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motion</a:t>
                      </a:r>
                      <a:endParaRPr lang="ko-KR" altLang="en-US" sz="1600" dirty="0">
                        <a:latin typeface="THE명품고딕R" panose="02020603020101020101" pitchFamily="18" charset="-127"/>
                        <a:ea typeface="THE명품고딕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02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원거리 및 근거리 공격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67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주변 환경과의 </a:t>
                      </a:r>
                      <a:r>
                        <a:rPr lang="en-US" altLang="ko-KR" sz="1600" dirty="0" err="1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Interation</a:t>
                      </a:r>
                      <a:endParaRPr lang="ko-KR" altLang="en-US" sz="1600" dirty="0">
                        <a:latin typeface="THE명품고딕R" panose="02020603020101020101" pitchFamily="18" charset="-127"/>
                        <a:ea typeface="THE명품고딕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THE명품고딕R" panose="02020603020101020101" pitchFamily="18" charset="-127"/>
                          <a:ea typeface="THE명품고딕R" panose="02020603020101020101" pitchFamily="18" charset="-127"/>
                        </a:rPr>
                        <a:t>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21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13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63CE95F-6B8D-8F54-9B83-A88089A781EE}"/>
              </a:ext>
            </a:extLst>
          </p:cNvPr>
          <p:cNvSpPr/>
          <p:nvPr/>
        </p:nvSpPr>
        <p:spPr>
          <a:xfrm>
            <a:off x="6938682" y="2699151"/>
            <a:ext cx="1873624" cy="3048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THE명품고딕EB" panose="02020603020101020101" pitchFamily="18" charset="-127"/>
              <a:ea typeface="THE명품고딕EB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5AEB1A-4BBA-FCA0-B16E-EE99A1920E34}"/>
              </a:ext>
            </a:extLst>
          </p:cNvPr>
          <p:cNvSpPr/>
          <p:nvPr/>
        </p:nvSpPr>
        <p:spPr>
          <a:xfrm>
            <a:off x="9726706" y="2706540"/>
            <a:ext cx="746473" cy="3048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THE명품고딕EB" panose="02020603020101020101" pitchFamily="18" charset="-127"/>
              <a:ea typeface="THE명품고딕EB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38C9111-B3F5-5B89-DA9B-5B2C2CECC804}"/>
              </a:ext>
            </a:extLst>
          </p:cNvPr>
          <p:cNvSpPr/>
          <p:nvPr/>
        </p:nvSpPr>
        <p:spPr>
          <a:xfrm>
            <a:off x="3267660" y="2354605"/>
            <a:ext cx="1917082" cy="3048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THE명품고딕EB" panose="02020603020101020101" pitchFamily="18" charset="-127"/>
              <a:ea typeface="THE명품고딕E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61A10-88EB-303D-4FAD-FD247DAEF883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05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A5BEE-FAE3-C755-C034-7073DC42BCDD}"/>
              </a:ext>
            </a:extLst>
          </p:cNvPr>
          <p:cNvSpPr txBox="1"/>
          <p:nvPr/>
        </p:nvSpPr>
        <p:spPr>
          <a:xfrm>
            <a:off x="1375952" y="653140"/>
            <a:ext cx="4293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의의 및 한계점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1EFD7E-789C-7338-3111-9C7023D1AB39}"/>
              </a:ext>
            </a:extLst>
          </p:cNvPr>
          <p:cNvSpPr/>
          <p:nvPr/>
        </p:nvSpPr>
        <p:spPr>
          <a:xfrm>
            <a:off x="1101120" y="2458626"/>
            <a:ext cx="896469" cy="43927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의의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950969-458F-7169-C491-F23BBE7EC919}"/>
              </a:ext>
            </a:extLst>
          </p:cNvPr>
          <p:cNvSpPr/>
          <p:nvPr/>
        </p:nvSpPr>
        <p:spPr>
          <a:xfrm>
            <a:off x="1101120" y="4757973"/>
            <a:ext cx="896469" cy="43927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THE명품고딕M" panose="02020603020101020101" pitchFamily="18" charset="-127"/>
                <a:ea typeface="THE명품고딕M" panose="02020603020101020101" pitchFamily="18" charset="-127"/>
              </a:rPr>
              <a:t>한계점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58898A33-556B-5B6C-D517-2ED024EFA86F}"/>
              </a:ext>
            </a:extLst>
          </p:cNvPr>
          <p:cNvSpPr/>
          <p:nvPr/>
        </p:nvSpPr>
        <p:spPr>
          <a:xfrm>
            <a:off x="2124635" y="1954252"/>
            <a:ext cx="340659" cy="1448017"/>
          </a:xfrm>
          <a:prstGeom prst="leftBrace">
            <a:avLst>
              <a:gd name="adj1" fmla="val 17194"/>
              <a:gd name="adj2" fmla="val 48621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A916F-0ED0-BF2A-5EF5-64AE0EB43E93}"/>
              </a:ext>
            </a:extLst>
          </p:cNvPr>
          <p:cNvSpPr txBox="1"/>
          <p:nvPr/>
        </p:nvSpPr>
        <p:spPr>
          <a:xfrm>
            <a:off x="2465294" y="2039623"/>
            <a:ext cx="865094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Cloth simulation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은 게임 속 캐릭터가 입는 옷부터 시작해서 배경 연출까지 사용될 수 있는 활용도가 높은 도구이다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.</a:t>
            </a: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미리 설정된 애니메이션을 재생하는 것보다 물리적인 상호 작용이 가능한 현실적인 모습의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Cloth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연출이 가능하다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1FA1B09F-2940-8145-119C-CAC394879746}"/>
              </a:ext>
            </a:extLst>
          </p:cNvPr>
          <p:cNvSpPr/>
          <p:nvPr/>
        </p:nvSpPr>
        <p:spPr>
          <a:xfrm>
            <a:off x="2124635" y="4276445"/>
            <a:ext cx="340659" cy="1448017"/>
          </a:xfrm>
          <a:prstGeom prst="leftBrace">
            <a:avLst>
              <a:gd name="adj1" fmla="val 17194"/>
              <a:gd name="adj2" fmla="val 48621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891E3B-F234-ECE0-2DD4-0E3C1924CA61}"/>
              </a:ext>
            </a:extLst>
          </p:cNvPr>
          <p:cNvSpPr txBox="1"/>
          <p:nvPr/>
        </p:nvSpPr>
        <p:spPr>
          <a:xfrm>
            <a:off x="2465294" y="4447189"/>
            <a:ext cx="865094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게임의 현실감을 더하기 위해서는 전투 과정에서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Cloth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가 변형되는 모습이 필요하나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해당 부분까지 개발하지 못했음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연산량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비교적 적은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model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을 택했지만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CPU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만을 사용한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Realtime Simulation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은 무리가 있었으므로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GPGPU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의 적용을 통한 성능의 향상이 필요할 것으로 보인다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67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A827A-770B-362D-91E7-74CACE666C60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01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8FC15-4994-97D6-3BAF-FB9DB3FE6BC5}"/>
              </a:ext>
            </a:extLst>
          </p:cNvPr>
          <p:cNvSpPr txBox="1"/>
          <p:nvPr/>
        </p:nvSpPr>
        <p:spPr>
          <a:xfrm>
            <a:off x="1271449" y="696683"/>
            <a:ext cx="4293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목표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E10BAE-A9FE-0C60-FA28-B1E010D2293F}"/>
              </a:ext>
            </a:extLst>
          </p:cNvPr>
          <p:cNvSpPr/>
          <p:nvPr/>
        </p:nvSpPr>
        <p:spPr>
          <a:xfrm>
            <a:off x="1441779" y="2595500"/>
            <a:ext cx="896469" cy="43927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HE명품고딕M" panose="02020603020101020101" pitchFamily="18" charset="-127"/>
                <a:ea typeface="THE명품고딕M" panose="02020603020101020101" pitchFamily="18" charset="-127"/>
              </a:rPr>
              <a:t>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27D1CD-2347-D86A-CECC-6D295651A93D}"/>
              </a:ext>
            </a:extLst>
          </p:cNvPr>
          <p:cNvSpPr/>
          <p:nvPr/>
        </p:nvSpPr>
        <p:spPr>
          <a:xfrm>
            <a:off x="1441779" y="3863082"/>
            <a:ext cx="896469" cy="43927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HE명품고딕M" panose="02020603020101020101" pitchFamily="18" charset="-127"/>
                <a:ea typeface="THE명품고딕M" panose="02020603020101020101" pitchFamily="18" charset="-127"/>
              </a:rPr>
              <a:t>목적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4572E0-2A27-2083-3986-BF0060A9F0E4}"/>
              </a:ext>
            </a:extLst>
          </p:cNvPr>
          <p:cNvSpPr txBox="1"/>
          <p:nvPr/>
        </p:nvSpPr>
        <p:spPr>
          <a:xfrm>
            <a:off x="2551579" y="2591507"/>
            <a:ext cx="8539302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Mass-spring model</a:t>
            </a:r>
            <a:r>
              <a:rPr lang="ko-KR" altLang="en-US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Cloth Simulation</a:t>
            </a:r>
            <a:r>
              <a:rPr lang="ko-KR" altLang="en-US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을 도입한 </a:t>
            </a:r>
            <a:r>
              <a:rPr lang="en-US" altLang="ko-KR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1vs1</a:t>
            </a:r>
            <a:r>
              <a:rPr lang="ko-KR" altLang="en-US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격투 게임 개발</a:t>
            </a:r>
            <a:endParaRPr lang="en-US" altLang="ko-KR" sz="18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E97EE-AB06-FFA7-7D27-EF088BB5FD8B}"/>
              </a:ext>
            </a:extLst>
          </p:cNvPr>
          <p:cNvSpPr txBox="1"/>
          <p:nvPr/>
        </p:nvSpPr>
        <p:spPr>
          <a:xfrm>
            <a:off x="2551579" y="3859089"/>
            <a:ext cx="7429501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현실적인 천 </a:t>
            </a:r>
            <a:r>
              <a:rPr lang="en-US" altLang="ko-KR" sz="18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Simulation</a:t>
            </a:r>
            <a:r>
              <a:rPr lang="ko-KR" altLang="en-US" sz="18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을 도입하여 격투 게임 속 액션의 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역동감</a:t>
            </a:r>
            <a:r>
              <a:rPr lang="ko-KR" altLang="en-US" sz="18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을 강화</a:t>
            </a:r>
            <a:endParaRPr lang="en-US" altLang="ko-KR" sz="18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5DC52E26-C54E-2D7A-3E35-679969D021D9}"/>
              </a:ext>
            </a:extLst>
          </p:cNvPr>
          <p:cNvCxnSpPr>
            <a:stCxn id="8" idx="1"/>
            <a:endCxn id="9" idx="1"/>
          </p:cNvCxnSpPr>
          <p:nvPr/>
        </p:nvCxnSpPr>
        <p:spPr>
          <a:xfrm rot="10800000" flipV="1">
            <a:off x="1441779" y="2815135"/>
            <a:ext cx="12700" cy="1267582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45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6861353-27CE-7D3D-E166-8F4F0A5B98EB}"/>
              </a:ext>
            </a:extLst>
          </p:cNvPr>
          <p:cNvCxnSpPr>
            <a:cxnSpLocks/>
            <a:stCxn id="9" idx="2"/>
            <a:endCxn id="1026" idx="3"/>
          </p:cNvCxnSpPr>
          <p:nvPr/>
        </p:nvCxnSpPr>
        <p:spPr>
          <a:xfrm rot="5400000">
            <a:off x="4170750" y="2911060"/>
            <a:ext cx="2294835" cy="2380450"/>
          </a:xfrm>
          <a:prstGeom prst="bentConnector2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4D3025-C346-1318-2FBB-F58484EB67A1}"/>
              </a:ext>
            </a:extLst>
          </p:cNvPr>
          <p:cNvSpPr txBox="1"/>
          <p:nvPr/>
        </p:nvSpPr>
        <p:spPr>
          <a:xfrm>
            <a:off x="897228" y="1160950"/>
            <a:ext cx="6723018" cy="56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Cloth simulation (Mass-spring)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서베이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개발 진행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479BE83-AC65-36C0-C162-9C20A69954E9}"/>
              </a:ext>
            </a:extLst>
          </p:cNvPr>
          <p:cNvGrpSpPr/>
          <p:nvPr/>
        </p:nvGrpSpPr>
        <p:grpSpPr>
          <a:xfrm>
            <a:off x="4198939" y="1955265"/>
            <a:ext cx="7226330" cy="1981183"/>
            <a:chOff x="4244438" y="2037616"/>
            <a:chExt cx="7226330" cy="198118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936FDE3-24EC-0968-AF81-F939CA17EE46}"/>
                </a:ext>
              </a:extLst>
            </p:cNvPr>
            <p:cNvSpPr/>
            <p:nvPr/>
          </p:nvSpPr>
          <p:spPr>
            <a:xfrm>
              <a:off x="5442036" y="2771760"/>
              <a:ext cx="2223709" cy="2644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7D748-F474-1778-5FB3-02DC6A82C53F}"/>
                </a:ext>
              </a:extLst>
            </p:cNvPr>
            <p:cNvSpPr txBox="1"/>
            <p:nvPr/>
          </p:nvSpPr>
          <p:spPr>
            <a:xfrm>
              <a:off x="4244438" y="2037616"/>
              <a:ext cx="7226330" cy="1981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Edge = Spring, Vertex = mass</a:t>
              </a:r>
            </a:p>
            <a:p>
              <a:pPr marL="285750" indent="-285750"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0" i="0" u="none" strike="noStrike" dirty="0">
                  <a:solidFill>
                    <a:srgbClr val="000000"/>
                  </a:solidFill>
                  <a:effectLst/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운동 방정식으로 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Hooke’s Law, Newton’s 2</a:t>
              </a:r>
              <a:r>
                <a:rPr lang="en-US" altLang="ko-KR" sz="1400" b="0" i="0" u="none" strike="noStrike" baseline="30000" dirty="0">
                  <a:solidFill>
                    <a:srgbClr val="000000"/>
                  </a:solidFill>
                  <a:effectLst/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nd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  Law</a:t>
              </a:r>
              <a:r>
                <a:rPr lang="ko-KR" altLang="en-US" sz="1400" b="0" i="0" u="none" strike="noStrike" dirty="0">
                  <a:solidFill>
                    <a:srgbClr val="000000"/>
                  </a:solidFill>
                  <a:effectLst/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를 사용</a:t>
              </a:r>
              <a:endParaRPr lang="en-US" altLang="ko-KR" sz="1400" b="0" i="0" u="none" strike="noStrike" dirty="0">
                <a:solidFill>
                  <a:srgbClr val="000000"/>
                </a:solidFill>
                <a:effectLst/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  <a:p>
              <a:pPr marL="285750" indent="-285750"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Particle</a:t>
              </a:r>
              <a:r>
                <a:rPr lang="ko-KR" altLang="en-US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은 여러 종류의 </a:t>
              </a:r>
              <a:r>
                <a:rPr lang="en-US" altLang="ko-KR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spring</a:t>
              </a:r>
              <a:r>
                <a:rPr lang="ko-KR" altLang="en-US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으로 연결되어 있으며 이에 따른 </a:t>
              </a:r>
              <a:r>
                <a:rPr lang="en-US" altLang="ko-KR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Spring force</a:t>
              </a:r>
              <a:r>
                <a:rPr lang="ko-KR" altLang="en-US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가 작용함</a:t>
              </a:r>
              <a:endPara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  <a:p>
              <a:pPr marL="285750" indent="-285750"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또한 </a:t>
              </a:r>
              <a:r>
                <a:rPr lang="en-US" altLang="ko-KR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External force (gravity, wind, collisions with body …)</a:t>
              </a:r>
              <a:r>
                <a:rPr lang="ko-KR" altLang="en-US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가 작용하여 최종적인 </a:t>
              </a:r>
              <a:r>
                <a:rPr lang="en-US" altLang="ko-KR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Cloth simulation</a:t>
              </a:r>
              <a:r>
                <a:rPr lang="ko-KR" altLang="en-US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이 이루어짐</a:t>
              </a:r>
              <a:endPara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  <a:p>
              <a:pPr marL="285750" indent="-285750"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C408FE-FE1C-CAF8-9B33-DBB087EE1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78" y="3929346"/>
            <a:ext cx="2844864" cy="263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3D86C5-B936-9A18-5C08-3DC6073C2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11" y="2011625"/>
            <a:ext cx="2396598" cy="14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413F53-FD44-EABF-9F76-7C7E83F23B02}"/>
              </a:ext>
            </a:extLst>
          </p:cNvPr>
          <p:cNvGrpSpPr/>
          <p:nvPr/>
        </p:nvGrpSpPr>
        <p:grpSpPr>
          <a:xfrm>
            <a:off x="7970156" y="3429000"/>
            <a:ext cx="3044158" cy="3266018"/>
            <a:chOff x="8327823" y="3429000"/>
            <a:chExt cx="3044158" cy="326601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2B89CEE-6104-DEE0-ACC7-46A8B725A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7823" y="3429000"/>
              <a:ext cx="3044158" cy="30167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892EAF-FA7C-3FBC-364A-51BE7337117B}"/>
                </a:ext>
              </a:extLst>
            </p:cNvPr>
            <p:cNvSpPr txBox="1"/>
            <p:nvPr/>
          </p:nvSpPr>
          <p:spPr>
            <a:xfrm>
              <a:off x="9525963" y="6441102"/>
              <a:ext cx="184601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Mass-spring</a:t>
              </a:r>
              <a:r>
                <a:rPr lang="ko-KR" altLang="en-US" sz="1050" b="1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b="1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cloth EX</a:t>
              </a:r>
              <a:endParaRPr lang="ko-KR" altLang="en-US" sz="105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99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서베이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개발 진행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7D748-F474-1778-5FB3-02DC6A82C53F}"/>
                  </a:ext>
                </a:extLst>
              </p:cNvPr>
              <p:cNvSpPr txBox="1"/>
              <p:nvPr/>
            </p:nvSpPr>
            <p:spPr>
              <a:xfrm>
                <a:off x="1159263" y="2174799"/>
                <a:ext cx="5913890" cy="2350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Basic</a:t>
                </a:r>
                <a:r>
                  <a:rPr lang="ko-KR" altLang="en-US" sz="1600" b="1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 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Cloth simulation </a:t>
                </a:r>
                <a:r>
                  <a:rPr lang="ko-KR" altLang="en-US" sz="1600" b="1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과정</a:t>
                </a:r>
                <a:endParaRPr lang="en-US" altLang="ko-KR" sz="1600" b="1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  <a:p>
                <a:pPr fontAlgn="base">
                  <a:lnSpc>
                    <a:spcPct val="150000"/>
                  </a:lnSpc>
                </a:pPr>
                <a:endParaRPr lang="en-US" altLang="ko-KR" sz="1400" b="1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  <a:p>
                <a:pPr lvl="1" fontAlgn="base">
                  <a:lnSpc>
                    <a:spcPct val="150000"/>
                  </a:lnSpc>
                </a:pPr>
                <a:r>
                  <a:rPr lang="en-US" altLang="ko-KR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Model</a:t>
                </a:r>
                <a:r>
                  <a:rPr lang="ko-KR" altLang="en-US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에게 적용되는 모든</a:t>
                </a:r>
                <a:r>
                  <a:rPr lang="en-US" altLang="ko-KR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 Internal, External forces</a:t>
                </a:r>
                <a:r>
                  <a:rPr lang="ko-KR" altLang="en-US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를 </a:t>
                </a:r>
                <a:r>
                  <a:rPr lang="en-US" altLang="ko-KR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Compute</a:t>
                </a:r>
                <a:r>
                  <a:rPr lang="ko-KR" altLang="en-US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함</a:t>
                </a:r>
                <a:endParaRPr lang="en-US" altLang="ko-KR" sz="1400" b="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  <a:p>
                <a:pPr fontAlgn="base">
                  <a:lnSpc>
                    <a:spcPct val="150000"/>
                  </a:lnSpc>
                </a:pPr>
                <a:endParaRPr lang="en-US" altLang="ko-KR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  <a:p>
                <a:pPr lvl="1" fontAlgn="base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각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 time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HE명품고딕R" panose="02020603020101020101" pitchFamily="18" charset="-127"/>
                      </a:rPr>
                      <m:t>𝑡</m:t>
                    </m:r>
                  </m:oMath>
                </a14:m>
                <a:r>
                  <a:rPr lang="en-US" altLang="ko-KR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, step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HE명품고딕R" panose="02020603020101020101" pitchFamily="18" charset="-127"/>
                      </a:rPr>
                      <m:t>h</m:t>
                    </m:r>
                  </m:oMath>
                </a14:m>
                <a:r>
                  <a:rPr lang="en-US" altLang="ko-KR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 </a:t>
                </a:r>
                <a:r>
                  <a:rPr lang="ko-KR" altLang="en-US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에 따라서 </a:t>
                </a:r>
                <a:r>
                  <a:rPr lang="en-US" altLang="ko-KR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position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와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velocities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를</a:t>
                </a:r>
                <a:r>
                  <a:rPr lang="en-US" altLang="ko-KR" sz="1400" b="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Update</a:t>
                </a:r>
              </a:p>
              <a:p>
                <a:pPr rtl="0" fontAlgn="base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1400" dirty="0">
                  <a:solidFill>
                    <a:srgbClr val="000000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  <a:p>
                <a:pPr lvl="1" fontAlgn="base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Collision check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및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THE명품고딕R" panose="02020603020101020101" pitchFamily="18" charset="-127"/>
                    <a:ea typeface="THE명품고딕R" panose="02020603020101020101" pitchFamily="18" charset="-127"/>
                  </a:rPr>
                  <a:t>Update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7D748-F474-1778-5FB3-02DC6A82C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63" y="2174799"/>
                <a:ext cx="5913890" cy="2350515"/>
              </a:xfrm>
              <a:prstGeom prst="rect">
                <a:avLst/>
              </a:prstGeom>
              <a:blipFill>
                <a:blip r:embed="rId2"/>
                <a:stretch>
                  <a:fillRect l="-412"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24EC17D-0E4C-5554-CADA-BDC293CF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85" y="2743940"/>
            <a:ext cx="4263138" cy="5753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3AF7F4-E3C3-FAB5-6422-EE375AADB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485" y="3312642"/>
            <a:ext cx="4263138" cy="632147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A01E7FC-02D9-D68A-34FC-D8F9D3911187}"/>
              </a:ext>
            </a:extLst>
          </p:cNvPr>
          <p:cNvSpPr/>
          <p:nvPr/>
        </p:nvSpPr>
        <p:spPr>
          <a:xfrm>
            <a:off x="3440845" y="3252137"/>
            <a:ext cx="251012" cy="3137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E0B92C3-3C0C-E6C4-0C61-E634BBA8D0A1}"/>
              </a:ext>
            </a:extLst>
          </p:cNvPr>
          <p:cNvSpPr/>
          <p:nvPr/>
        </p:nvSpPr>
        <p:spPr>
          <a:xfrm>
            <a:off x="3440845" y="3888725"/>
            <a:ext cx="251012" cy="3137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3FDC60-7BCE-2D99-1D39-96AA56A96EB8}"/>
              </a:ext>
            </a:extLst>
          </p:cNvPr>
          <p:cNvSpPr txBox="1"/>
          <p:nvPr/>
        </p:nvSpPr>
        <p:spPr>
          <a:xfrm>
            <a:off x="897228" y="1160950"/>
            <a:ext cx="6723018" cy="56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Cloth simulation (Mass-spring)</a:t>
            </a:r>
          </a:p>
        </p:txBody>
      </p:sp>
    </p:spTree>
    <p:extLst>
      <p:ext uri="{BB962C8B-B14F-4D97-AF65-F5344CB8AC3E}">
        <p14:creationId xmlns:p14="http://schemas.microsoft.com/office/powerpoint/2010/main" val="384574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2875D1-3FAA-D7AB-C111-9C40C8D98050}"/>
              </a:ext>
            </a:extLst>
          </p:cNvPr>
          <p:cNvSpPr/>
          <p:nvPr/>
        </p:nvSpPr>
        <p:spPr>
          <a:xfrm>
            <a:off x="1153243" y="4069976"/>
            <a:ext cx="9541650" cy="235771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서베이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개발 진행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C24595-AC35-C313-437A-3F144F7B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62" y="4729785"/>
            <a:ext cx="4267801" cy="4993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6155FF-7328-05C2-17EE-0B6E0ACC63D3}"/>
              </a:ext>
            </a:extLst>
          </p:cNvPr>
          <p:cNvSpPr txBox="1"/>
          <p:nvPr/>
        </p:nvSpPr>
        <p:spPr>
          <a:xfrm>
            <a:off x="1664086" y="5295040"/>
            <a:ext cx="7441675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시간 단계에서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변수를 사용하고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시간 단계에서 미분을 사용하여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시간 단계에서의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변수를 계산함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Explicit integrator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비교하여 더 정확한 해를 도출함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6EF16-F74A-1A8A-F8FE-3CF14013E86B}"/>
              </a:ext>
            </a:extLst>
          </p:cNvPr>
          <p:cNvSpPr txBox="1"/>
          <p:nvPr/>
        </p:nvSpPr>
        <p:spPr>
          <a:xfrm>
            <a:off x="1072561" y="2057114"/>
            <a:ext cx="9756803" cy="188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Mass-spring model + Implicit time integration</a:t>
            </a:r>
            <a:r>
              <a:rPr lang="en-US" altLang="ko-KR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(Backward Euler)</a:t>
            </a:r>
            <a:r>
              <a:rPr lang="ko-KR" altLang="en-US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통한 </a:t>
            </a:r>
            <a:r>
              <a:rPr lang="en-US" altLang="ko-KR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Cloth simulation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Procedural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mesh</a:t>
            </a:r>
            <a:r>
              <a:rPr lang="ko-KR" altLang="en-US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통한 </a:t>
            </a:r>
            <a:r>
              <a:rPr lang="en-US" altLang="ko-KR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Mesh </a:t>
            </a:r>
            <a:r>
              <a:rPr lang="ko-KR" altLang="en-US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생성 및 </a:t>
            </a:r>
            <a:r>
              <a:rPr lang="en-US" altLang="ko-KR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update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Eigen</a:t>
            </a:r>
            <a:r>
              <a:rPr lang="ko-KR" altLang="en-US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라이브러리를 </a:t>
            </a:r>
            <a:r>
              <a:rPr lang="en-US" altLang="ko-KR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UE4</a:t>
            </a:r>
            <a:r>
              <a:rPr lang="ko-KR" altLang="en-US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내에 통합하여 연산 처리 속도 ↑</a:t>
            </a:r>
            <a:endParaRPr lang="en-US" altLang="ko-KR" sz="16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이후</a:t>
            </a:r>
            <a:r>
              <a:rPr lang="en-US" altLang="ko-KR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real-time</a:t>
            </a:r>
            <a:r>
              <a:rPr lang="ko-KR" altLang="en-US" sz="16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및 최적화를 위한 작업 진행</a:t>
            </a:r>
            <a:endParaRPr lang="en-US" altLang="ko-KR" sz="16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4F190-E0F0-8A78-DDA2-66788B74D452}"/>
              </a:ext>
            </a:extLst>
          </p:cNvPr>
          <p:cNvSpPr txBox="1"/>
          <p:nvPr/>
        </p:nvSpPr>
        <p:spPr>
          <a:xfrm>
            <a:off x="897228" y="1160950"/>
            <a:ext cx="6723018" cy="56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2) Our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B43E1-999E-0A2D-6BE5-2875E8E7F523}"/>
              </a:ext>
            </a:extLst>
          </p:cNvPr>
          <p:cNvSpPr txBox="1"/>
          <p:nvPr/>
        </p:nvSpPr>
        <p:spPr>
          <a:xfrm>
            <a:off x="1228164" y="4216182"/>
            <a:ext cx="33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📌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Implicit Time Integration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1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9897AFD-5D59-9834-26FB-1A4D22273A02}"/>
              </a:ext>
            </a:extLst>
          </p:cNvPr>
          <p:cNvGrpSpPr/>
          <p:nvPr/>
        </p:nvGrpSpPr>
        <p:grpSpPr>
          <a:xfrm>
            <a:off x="8793516" y="1081049"/>
            <a:ext cx="3177165" cy="2765995"/>
            <a:chOff x="6937822" y="3904410"/>
            <a:chExt cx="3177165" cy="2765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A47829-9033-000C-4D6A-78E6F5991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7822" y="3904410"/>
              <a:ext cx="3177165" cy="25120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495A2B-35A4-241B-7378-94A3609DFE46}"/>
                </a:ext>
              </a:extLst>
            </p:cNvPr>
            <p:cNvSpPr txBox="1"/>
            <p:nvPr/>
          </p:nvSpPr>
          <p:spPr>
            <a:xfrm>
              <a:off x="8268969" y="6416489"/>
              <a:ext cx="184601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UE4</a:t>
              </a:r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Error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649B49E-343B-718E-C80B-7141514242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46" y="1926151"/>
            <a:ext cx="8135925" cy="1564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서베이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개발 진행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EF57DE4-603F-7BA8-21AF-F52C156A2F5B}"/>
              </a:ext>
            </a:extLst>
          </p:cNvPr>
          <p:cNvSpPr/>
          <p:nvPr/>
        </p:nvSpPr>
        <p:spPr>
          <a:xfrm>
            <a:off x="897228" y="1943911"/>
            <a:ext cx="7557246" cy="37958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8D5342C-1C22-DC8C-7CC2-36F186998936}"/>
              </a:ext>
            </a:extLst>
          </p:cNvPr>
          <p:cNvCxnSpPr>
            <a:cxnSpLocks/>
            <a:stCxn id="11" idx="1"/>
            <a:endCxn id="22" idx="1"/>
          </p:cNvCxnSpPr>
          <p:nvPr/>
        </p:nvCxnSpPr>
        <p:spPr>
          <a:xfrm rot="10800000" flipH="1" flipV="1">
            <a:off x="897228" y="2133701"/>
            <a:ext cx="102418" cy="2442693"/>
          </a:xfrm>
          <a:prstGeom prst="bentConnector3">
            <a:avLst>
              <a:gd name="adj1" fmla="val -223203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03BDB3-C5E6-31CA-518F-D2D8BD6A39B7}"/>
              </a:ext>
            </a:extLst>
          </p:cNvPr>
          <p:cNvSpPr txBox="1"/>
          <p:nvPr/>
        </p:nvSpPr>
        <p:spPr>
          <a:xfrm>
            <a:off x="999646" y="3612509"/>
            <a:ext cx="5374297" cy="192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⛔</a:t>
            </a:r>
            <a:r>
              <a:rPr lang="en-US" altLang="ko-KR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Issue1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Time solve 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및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fix point 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작업 부분에서 오류 발생</a:t>
            </a:r>
            <a:endParaRPr lang="en-US" altLang="ko-KR" sz="16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구조 차이로 인해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Eigen matrix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를 통해 연산 작업 도중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null 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값 발생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, Cloth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가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update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되지 않음</a:t>
            </a:r>
            <a:endParaRPr lang="en-US" altLang="ko-KR" sz="16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⇒ 적절한 </a:t>
            </a:r>
            <a:r>
              <a:rPr lang="en-US" altLang="ko-KR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struct</a:t>
            </a: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수정 작업을 통해 해결함⭕</a:t>
            </a:r>
            <a:endParaRPr lang="ko-KR" altLang="en-US" sz="16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8715F-B98F-6D5E-A61D-E8BB23F52D95}"/>
              </a:ext>
            </a:extLst>
          </p:cNvPr>
          <p:cNvSpPr txBox="1"/>
          <p:nvPr/>
        </p:nvSpPr>
        <p:spPr>
          <a:xfrm>
            <a:off x="897228" y="1160950"/>
            <a:ext cx="6723018" cy="56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3) Issues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EC21C7-2378-C659-D6F9-D80F73BA096E}"/>
              </a:ext>
            </a:extLst>
          </p:cNvPr>
          <p:cNvGrpSpPr/>
          <p:nvPr/>
        </p:nvGrpSpPr>
        <p:grpSpPr>
          <a:xfrm>
            <a:off x="6747184" y="3970068"/>
            <a:ext cx="5223498" cy="2605256"/>
            <a:chOff x="6747185" y="4068680"/>
            <a:chExt cx="5223498" cy="260525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9090F5-1B63-CD69-B95D-9DA31066A323}"/>
                </a:ext>
              </a:extLst>
            </p:cNvPr>
            <p:cNvSpPr txBox="1"/>
            <p:nvPr/>
          </p:nvSpPr>
          <p:spPr>
            <a:xfrm>
              <a:off x="10124665" y="6420020"/>
              <a:ext cx="184601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Simulation </a:t>
              </a:r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 오류 발생</a:t>
              </a:r>
            </a:p>
          </p:txBody>
        </p:sp>
        <p:pic>
          <p:nvPicPr>
            <p:cNvPr id="33" name="그림 32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E68C2FFE-AACA-63B2-34EF-4962872C4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185" y="4068680"/>
              <a:ext cx="5223497" cy="2351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852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649B49E-343B-718E-C80B-7141514242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46" y="1926151"/>
            <a:ext cx="8135925" cy="1564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서베이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개발 진행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EF57DE4-603F-7BA8-21AF-F52C156A2F5B}"/>
              </a:ext>
            </a:extLst>
          </p:cNvPr>
          <p:cNvSpPr/>
          <p:nvPr/>
        </p:nvSpPr>
        <p:spPr>
          <a:xfrm>
            <a:off x="897228" y="2249812"/>
            <a:ext cx="4181171" cy="37958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8D5342C-1C22-DC8C-7CC2-36F186998936}"/>
              </a:ext>
            </a:extLst>
          </p:cNvPr>
          <p:cNvCxnSpPr>
            <a:cxnSpLocks/>
            <a:stCxn id="11" idx="1"/>
            <a:endCxn id="22" idx="1"/>
          </p:cNvCxnSpPr>
          <p:nvPr/>
        </p:nvCxnSpPr>
        <p:spPr>
          <a:xfrm rot="10800000" flipH="1" flipV="1">
            <a:off x="897228" y="2439603"/>
            <a:ext cx="102418" cy="1952126"/>
          </a:xfrm>
          <a:prstGeom prst="bentConnector3">
            <a:avLst>
              <a:gd name="adj1" fmla="val -223203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03BDB3-C5E6-31CA-518F-D2D8BD6A39B7}"/>
              </a:ext>
            </a:extLst>
          </p:cNvPr>
          <p:cNvSpPr txBox="1"/>
          <p:nvPr/>
        </p:nvSpPr>
        <p:spPr>
          <a:xfrm>
            <a:off x="999646" y="3612509"/>
            <a:ext cx="5374297" cy="15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⛔</a:t>
            </a:r>
            <a:r>
              <a:rPr lang="en-US" altLang="ko-KR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Issue2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Cloth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가 수렴하며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Update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되는 문제 발생</a:t>
            </a:r>
            <a:endParaRPr lang="en-US" altLang="ko-KR" sz="16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⇒ </a:t>
            </a:r>
            <a:r>
              <a:rPr lang="en-US" altLang="ko-KR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Procedural mesh</a:t>
            </a: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의</a:t>
            </a:r>
            <a:r>
              <a:rPr lang="en-US" altLang="ko-KR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vertex</a:t>
            </a: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index</a:t>
            </a: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mapping</a:t>
            </a: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과정에서 문제가 발생하는 것으로 예상하고 해결하고자 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8715F-B98F-6D5E-A61D-E8BB23F52D95}"/>
              </a:ext>
            </a:extLst>
          </p:cNvPr>
          <p:cNvSpPr txBox="1"/>
          <p:nvPr/>
        </p:nvSpPr>
        <p:spPr>
          <a:xfrm>
            <a:off x="897228" y="1160950"/>
            <a:ext cx="6723018" cy="56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3) Issues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FEEBEA-1B01-8C1A-4757-789B039A0982}"/>
              </a:ext>
            </a:extLst>
          </p:cNvPr>
          <p:cNvSpPr/>
          <p:nvPr/>
        </p:nvSpPr>
        <p:spPr>
          <a:xfrm>
            <a:off x="7422777" y="1172653"/>
            <a:ext cx="4580964" cy="5308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2AD900C-1139-C28C-7DB6-62C0553DFE6A}"/>
              </a:ext>
            </a:extLst>
          </p:cNvPr>
          <p:cNvGrpSpPr/>
          <p:nvPr/>
        </p:nvGrpSpPr>
        <p:grpSpPr>
          <a:xfrm>
            <a:off x="7620246" y="1357779"/>
            <a:ext cx="4181171" cy="5091800"/>
            <a:chOff x="7620246" y="1357779"/>
            <a:chExt cx="4181171" cy="50918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C1AA285-251E-DFB3-FA88-1EFAC92B25AE}"/>
                </a:ext>
              </a:extLst>
            </p:cNvPr>
            <p:cNvGrpSpPr/>
            <p:nvPr/>
          </p:nvGrpSpPr>
          <p:grpSpPr>
            <a:xfrm>
              <a:off x="7620246" y="1357779"/>
              <a:ext cx="4181171" cy="5091800"/>
              <a:chOff x="7370764" y="1827303"/>
              <a:chExt cx="4181171" cy="5091800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66795CE-9EC4-5106-D1F4-4E93C9FACD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60" t="9636" r="13390" b="19401"/>
              <a:stretch/>
            </p:blipFill>
            <p:spPr>
              <a:xfrm>
                <a:off x="7370764" y="1827303"/>
                <a:ext cx="4181171" cy="228162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D06EEFC-FAC4-B922-2FA3-0274ABB15D65}"/>
                  </a:ext>
                </a:extLst>
              </p:cNvPr>
              <p:cNvSpPr txBox="1"/>
              <p:nvPr/>
            </p:nvSpPr>
            <p:spPr>
              <a:xfrm>
                <a:off x="9201623" y="6657493"/>
                <a:ext cx="235031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100" b="1" dirty="0">
                    <a:solidFill>
                      <a:schemeClr val="bg2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Cloth</a:t>
                </a:r>
                <a:r>
                  <a:rPr lang="ko-KR" altLang="en-US" sz="1100" b="1" dirty="0">
                    <a:solidFill>
                      <a:schemeClr val="bg2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구성하는 </a:t>
                </a:r>
                <a:r>
                  <a:rPr lang="en-US" altLang="ko-KR" sz="1100" b="1" dirty="0">
                    <a:solidFill>
                      <a:schemeClr val="bg2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Vertices</a:t>
                </a:r>
                <a:r>
                  <a:rPr lang="ko-KR" altLang="en-US" sz="1100" b="1" dirty="0">
                    <a:solidFill>
                      <a:schemeClr val="bg2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수렴함 </a:t>
                </a:r>
              </a:p>
            </p:txBody>
          </p:sp>
        </p:grpSp>
        <p:pic>
          <p:nvPicPr>
            <p:cNvPr id="44" name="그림 43" descr="텍스트, 바닥, 문구이(가) 표시된 사진&#10;&#10;자동 생성된 설명">
              <a:extLst>
                <a:ext uri="{FF2B5EF4-FFF2-40B4-BE49-F238E27FC236}">
                  <a16:creationId xmlns:a16="http://schemas.microsoft.com/office/drawing/2014/main" id="{EA591769-76ED-4179-5878-E3D03E6F8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246" y="3784466"/>
              <a:ext cx="4181171" cy="2389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79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서베이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개발 진행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3BDB3-C5E6-31CA-518F-D2D8BD6A39B7}"/>
              </a:ext>
            </a:extLst>
          </p:cNvPr>
          <p:cNvSpPr txBox="1"/>
          <p:nvPr/>
        </p:nvSpPr>
        <p:spPr>
          <a:xfrm>
            <a:off x="1124397" y="1901095"/>
            <a:ext cx="7024522" cy="266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⛔</a:t>
            </a:r>
            <a:r>
              <a:rPr lang="en-US" altLang="ko-KR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Issue2: </a:t>
            </a:r>
            <a:r>
              <a:rPr lang="en-US" altLang="ko-KR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Procedural mesh</a:t>
            </a: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의</a:t>
            </a:r>
            <a:r>
              <a:rPr lang="en-US" altLang="ko-KR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vertex</a:t>
            </a: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index</a:t>
            </a: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mapping</a:t>
            </a: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과정</a:t>
            </a:r>
            <a:endParaRPr lang="en-US" altLang="ko-KR" sz="1600" b="1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⇒ ❌</a:t>
            </a:r>
            <a:endParaRPr lang="en-US" altLang="ko-KR" sz="1600" b="1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 Mass-Spring model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의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force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를 계산하여 적용하는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particle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과</a:t>
            </a:r>
            <a:endParaRPr lang="en-US" altLang="ko-KR" sz="16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Modeling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할 때의 저장된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vertex 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에 따라 생성된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Procedural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mesh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에서의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particle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Index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간의 큰 차이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가 발생함 </a:t>
            </a:r>
            <a:endParaRPr lang="en-US" altLang="ko-KR" sz="16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 따라서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Spring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이 의도한대로 만들어지지 않아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, Mesh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가 수축만을 하거나</a:t>
            </a:r>
            <a:endParaRPr lang="en-US" altLang="ko-KR" sz="16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크게 변형되며 정상적인 </a:t>
            </a:r>
            <a:r>
              <a:rPr lang="en-US" altLang="ko-KR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Cloth simulation</a:t>
            </a:r>
            <a:r>
              <a:rPr lang="ko-KR" altLang="en-US" sz="16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이 이루어지지 않음</a:t>
            </a:r>
            <a:endParaRPr lang="en-US" altLang="ko-KR" sz="16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8715F-B98F-6D5E-A61D-E8BB23F52D95}"/>
              </a:ext>
            </a:extLst>
          </p:cNvPr>
          <p:cNvSpPr txBox="1"/>
          <p:nvPr/>
        </p:nvSpPr>
        <p:spPr>
          <a:xfrm>
            <a:off x="897228" y="1160950"/>
            <a:ext cx="6723018" cy="56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3) Issues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264E94-F122-F0C1-6E12-111EB031EA7B}"/>
              </a:ext>
            </a:extLst>
          </p:cNvPr>
          <p:cNvGrpSpPr/>
          <p:nvPr/>
        </p:nvGrpSpPr>
        <p:grpSpPr>
          <a:xfrm>
            <a:off x="8641720" y="923201"/>
            <a:ext cx="3128682" cy="2860521"/>
            <a:chOff x="8600015" y="3736331"/>
            <a:chExt cx="3128682" cy="28605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70453C-2C18-498D-0DD9-434D0A84D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4461" y="3736331"/>
              <a:ext cx="2734235" cy="26066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1EBB07-2581-383A-4F2C-7E0D133AD8D9}"/>
                </a:ext>
              </a:extLst>
            </p:cNvPr>
            <p:cNvSpPr txBox="1"/>
            <p:nvPr/>
          </p:nvSpPr>
          <p:spPr>
            <a:xfrm>
              <a:off x="8600015" y="6342936"/>
              <a:ext cx="312868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Spring</a:t>
              </a:r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연결될 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vertices</a:t>
              </a:r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순서가 적절하지 않음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410DAB-C177-81DC-310E-39E2B920338B}"/>
              </a:ext>
            </a:extLst>
          </p:cNvPr>
          <p:cNvGrpSpPr/>
          <p:nvPr/>
        </p:nvGrpSpPr>
        <p:grpSpPr>
          <a:xfrm>
            <a:off x="9048974" y="3908612"/>
            <a:ext cx="2721428" cy="2712163"/>
            <a:chOff x="7872279" y="3961513"/>
            <a:chExt cx="2721428" cy="27121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350AD3C-2330-275F-EBC1-22267FDB0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0" t="15863" r="15341" b="24737"/>
            <a:stretch/>
          </p:blipFill>
          <p:spPr>
            <a:xfrm>
              <a:off x="7872279" y="3961513"/>
              <a:ext cx="2721428" cy="24582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A428E-A6D2-85B3-D885-D64225BE4C7B}"/>
                </a:ext>
              </a:extLst>
            </p:cNvPr>
            <p:cNvSpPr txBox="1"/>
            <p:nvPr/>
          </p:nvSpPr>
          <p:spPr>
            <a:xfrm>
              <a:off x="8243395" y="6419760"/>
              <a:ext cx="235031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수렴하는 문제 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2D7740-3D0C-0A32-A222-B2CBD70BD9E7}"/>
              </a:ext>
            </a:extLst>
          </p:cNvPr>
          <p:cNvSpPr/>
          <p:nvPr/>
        </p:nvSpPr>
        <p:spPr>
          <a:xfrm>
            <a:off x="1223008" y="4862383"/>
            <a:ext cx="7302427" cy="1669334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오류 수정을 시도했으나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해결되지 않았음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게임에 적용할 만큼의 수준으로 구현하기에는 시간적 여유가 없다고 판단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 Based Dynamics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Verlet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integration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재설정함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9C2C51D-6330-9A19-F8EB-5A13D5F7D856}"/>
              </a:ext>
            </a:extLst>
          </p:cNvPr>
          <p:cNvSpPr/>
          <p:nvPr/>
        </p:nvSpPr>
        <p:spPr>
          <a:xfrm>
            <a:off x="1523337" y="4699078"/>
            <a:ext cx="509910" cy="3048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SO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THE명품고딕EB" panose="02020603020101020101" pitchFamily="18" charset="-127"/>
              <a:ea typeface="THE명품고딕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41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FA277-13FD-2EB4-1AC8-F6318BE66A5A}"/>
              </a:ext>
            </a:extLst>
          </p:cNvPr>
          <p:cNvSpPr txBox="1"/>
          <p:nvPr/>
        </p:nvSpPr>
        <p:spPr>
          <a:xfrm>
            <a:off x="322218" y="2527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8F47D-2EBD-8352-7CB9-D619747C79B4}"/>
              </a:ext>
            </a:extLst>
          </p:cNvPr>
          <p:cNvSpPr txBox="1"/>
          <p:nvPr/>
        </p:nvSpPr>
        <p:spPr>
          <a:xfrm>
            <a:off x="1431150" y="625732"/>
            <a:ext cx="47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서베이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개발 진행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A8008-D9C7-0F80-3F06-87879BD53CAE}"/>
              </a:ext>
            </a:extLst>
          </p:cNvPr>
          <p:cNvSpPr txBox="1"/>
          <p:nvPr/>
        </p:nvSpPr>
        <p:spPr>
          <a:xfrm>
            <a:off x="897228" y="1160950"/>
            <a:ext cx="6723018" cy="56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4) Cloth simulation (PBD,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Verlet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E0FD6-C566-2C0E-564F-7FF351183A4E}"/>
              </a:ext>
            </a:extLst>
          </p:cNvPr>
          <p:cNvSpPr txBox="1"/>
          <p:nvPr/>
        </p:nvSpPr>
        <p:spPr>
          <a:xfrm>
            <a:off x="1051621" y="1911831"/>
            <a:ext cx="7554431" cy="4012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THE명품고딕R" panose="02020603020101020101" pitchFamily="18" charset="-127"/>
                <a:ea typeface="THE명품고딕R" panose="02020603020101020101" pitchFamily="18" charset="-127"/>
              </a:rPr>
              <a:t>Position Based Dynamics (PBD)</a:t>
            </a: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속도 정보를 가지지 않고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위치를 기본 축으로 이전 상태의 위치와 프레임 갱신 시간으로 물리적인 계산을 수행하는 방식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lvl="1" fontAlgn="base">
              <a:lnSpc>
                <a:spcPct val="150000"/>
              </a:lnSpc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Verlet</a:t>
            </a:r>
            <a:r>
              <a:rPr lang="en-US" altLang="ko-KR" sz="1600" b="1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Integration</a:t>
            </a: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per-vertex explicit scheme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이므로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빠르고 명시적임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Velocity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따지지 않고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이전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현재의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position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만으로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integration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을 진행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Constraints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solve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하기 위해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spring, damper force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사용하는 것이 아닌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position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을 직접 투영하여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solve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함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앞서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Mass-spring model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구현 작업 이전에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verlet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관련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Study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했었고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빠르게 </a:t>
            </a:r>
            <a:r>
              <a:rPr lang="en-US" altLang="ko-KR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UE4 </a:t>
            </a:r>
            <a:r>
              <a:rPr lang="ko-KR" altLang="en-US" sz="1400" dirty="0">
                <a:solidFill>
                  <a:srgbClr val="0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적용을 진행함</a:t>
            </a:r>
            <a:endParaRPr lang="en-US" altLang="ko-KR" sz="1400" dirty="0">
              <a:solidFill>
                <a:srgbClr val="0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A84BED-A9F2-CE8E-7AF1-3386AC60832F}"/>
              </a:ext>
            </a:extLst>
          </p:cNvPr>
          <p:cNvGrpSpPr/>
          <p:nvPr/>
        </p:nvGrpSpPr>
        <p:grpSpPr>
          <a:xfrm>
            <a:off x="8626765" y="1376027"/>
            <a:ext cx="3362325" cy="2398871"/>
            <a:chOff x="8219801" y="2352675"/>
            <a:chExt cx="3362325" cy="23988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F538C3-7612-594B-E3D7-51E299F482DF}"/>
                </a:ext>
              </a:extLst>
            </p:cNvPr>
            <p:cNvSpPr txBox="1"/>
            <p:nvPr/>
          </p:nvSpPr>
          <p:spPr>
            <a:xfrm>
              <a:off x="8219801" y="4505325"/>
              <a:ext cx="33623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PBD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Cloth simulation 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관련</a:t>
              </a:r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-Unity</a:t>
              </a:r>
              <a:endParaRPr lang="ko-KR" altLang="en-US" sz="10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1892F6-5670-C496-749A-42E1BDF2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801" y="2352675"/>
              <a:ext cx="3362325" cy="215265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9FCD27-C42E-C175-7425-4E81EE1B34B0}"/>
              </a:ext>
            </a:extLst>
          </p:cNvPr>
          <p:cNvGrpSpPr/>
          <p:nvPr/>
        </p:nvGrpSpPr>
        <p:grpSpPr>
          <a:xfrm>
            <a:off x="8594337" y="4039018"/>
            <a:ext cx="3415466" cy="2275148"/>
            <a:chOff x="8649263" y="4007223"/>
            <a:chExt cx="3415466" cy="2275148"/>
          </a:xfrm>
        </p:grpSpPr>
        <p:pic>
          <p:nvPicPr>
            <p:cNvPr id="15" name="그림 14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AFEF1BB4-2D20-0677-5F98-D53A3F8E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263" y="4007223"/>
              <a:ext cx="3415466" cy="20229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04F412-9862-87A2-029D-56FA095B4120}"/>
                </a:ext>
              </a:extLst>
            </p:cNvPr>
            <p:cNvSpPr txBox="1"/>
            <p:nvPr/>
          </p:nvSpPr>
          <p:spPr>
            <a:xfrm>
              <a:off x="8702404" y="6036150"/>
              <a:ext cx="33623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00" dirty="0" err="1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Verlet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Integration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관련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582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790</Words>
  <Application>Microsoft Office PowerPoint</Application>
  <PresentationFormat>와이드스크린</PresentationFormat>
  <Paragraphs>130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THE명품고딕EB</vt:lpstr>
      <vt:lpstr>Tmon몬소리 Black</vt:lpstr>
      <vt:lpstr>THE명품고딕R</vt:lpstr>
      <vt:lpstr>Cambria Math</vt:lpstr>
      <vt:lpstr>나눔스퀘어 Bold</vt:lpstr>
      <vt:lpstr>THE명품고딕M</vt:lpstr>
      <vt:lpstr>Arial</vt:lpstr>
      <vt:lpstr>맑은 고딕</vt:lpstr>
      <vt:lpstr>DX국민시대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전민하</dc:creator>
  <cp:lastModifiedBy>전민하</cp:lastModifiedBy>
  <cp:revision>4</cp:revision>
  <dcterms:created xsi:type="dcterms:W3CDTF">2022-09-26T08:48:37Z</dcterms:created>
  <dcterms:modified xsi:type="dcterms:W3CDTF">2022-12-06T04:42:57Z</dcterms:modified>
</cp:coreProperties>
</file>